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78" r:id="rId3"/>
    <p:sldMasterId id="2147483683" r:id="rId4"/>
  </p:sldMasterIdLst>
  <p:notesMasterIdLst>
    <p:notesMasterId r:id="rId9"/>
  </p:notesMasterIdLst>
  <p:sldIdLst>
    <p:sldId id="256" r:id="rId5"/>
    <p:sldId id="258" r:id="rId6"/>
    <p:sldId id="259" r:id="rId7"/>
    <p:sldId id="260" r:id="rId8"/>
  </p:sldIdLst>
  <p:sldSz cx="9144000" cy="5143500" type="screen16x9"/>
  <p:notesSz cx="6858000" cy="9144000"/>
  <p:embeddedFontLst>
    <p:embeddedFont>
      <p:font typeface="Inter" panose="020B0604020202020204" charset="0"/>
      <p:regular r:id="rId10"/>
      <p:bold r:id="rId11"/>
      <p:italic r:id="rId12"/>
      <p:boldItalic r:id="rId13"/>
    </p:embeddedFont>
    <p:embeddedFont>
      <p:font typeface="Noto Sans Symbols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yiguSA4y+lVWgO7Af0X9pZj7f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B1916A-242C-405A-A846-EDC48603BEB4}">
  <a:tblStyle styleId="{0EB1916A-242C-405A-A846-EDC48603BE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s://bit.ly/3A1uf1Q" TargetMode="Externa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7"/>
          <p:cNvSpPr txBox="1">
            <a:spLocks noGrp="1"/>
          </p:cNvSpPr>
          <p:nvPr>
            <p:ph type="title"/>
          </p:nvPr>
        </p:nvSpPr>
        <p:spPr>
          <a:xfrm>
            <a:off x="1780200" y="1499760"/>
            <a:ext cx="5583600" cy="163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8" name="Google Shape;8;p7"/>
          <p:cNvGrpSpPr/>
          <p:nvPr/>
        </p:nvGrpSpPr>
        <p:grpSpPr>
          <a:xfrm>
            <a:off x="-8280" y="-7560"/>
            <a:ext cx="9152280" cy="5142960"/>
            <a:chOff x="-8280" y="-7560"/>
            <a:chExt cx="9152280" cy="5142960"/>
          </a:xfrm>
        </p:grpSpPr>
        <p:grpSp>
          <p:nvGrpSpPr>
            <p:cNvPr id="9" name="Google Shape;9;p7"/>
            <p:cNvGrpSpPr/>
            <p:nvPr/>
          </p:nvGrpSpPr>
          <p:grpSpPr>
            <a:xfrm>
              <a:off x="-8280" y="-7560"/>
              <a:ext cx="1740600" cy="4209480"/>
              <a:chOff x="-8280" y="-7560"/>
              <a:chExt cx="1740600" cy="4209480"/>
            </a:xfrm>
          </p:grpSpPr>
          <p:pic>
            <p:nvPicPr>
              <p:cNvPr id="10" name="Google Shape;10;p7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-8280" y="-7560"/>
                <a:ext cx="1372680" cy="42094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Google Shape;11;p7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359640" y="-7560"/>
                <a:ext cx="1372680" cy="42094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" name="Google Shape;12;p7"/>
            <p:cNvGrpSpPr/>
            <p:nvPr/>
          </p:nvGrpSpPr>
          <p:grpSpPr>
            <a:xfrm>
              <a:off x="7403400" y="-7560"/>
              <a:ext cx="1740600" cy="5142960"/>
              <a:chOff x="7403400" y="-7560"/>
              <a:chExt cx="1740600" cy="5142960"/>
            </a:xfrm>
          </p:grpSpPr>
          <p:pic>
            <p:nvPicPr>
              <p:cNvPr id="13" name="Google Shape;13;p7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7771320" y="-7560"/>
                <a:ext cx="137268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Google Shape;14;p7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7403400" y="-7560"/>
                <a:ext cx="137268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5" name="Google Shape;15;p7"/>
          <p:cNvGrpSpPr/>
          <p:nvPr/>
        </p:nvGrpSpPr>
        <p:grpSpPr>
          <a:xfrm>
            <a:off x="-313200" y="-1858680"/>
            <a:ext cx="9241560" cy="6695280"/>
            <a:chOff x="-313200" y="-1858680"/>
            <a:chExt cx="9241560" cy="6695280"/>
          </a:xfrm>
        </p:grpSpPr>
        <p:pic>
          <p:nvPicPr>
            <p:cNvPr id="16" name="Google Shape;16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01440" y="-1858680"/>
              <a:ext cx="826920" cy="48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313200" y="4202640"/>
              <a:ext cx="2374200" cy="6339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" name="Google Shape;18;p7"/>
          <p:cNvGrpSpPr/>
          <p:nvPr/>
        </p:nvGrpSpPr>
        <p:grpSpPr>
          <a:xfrm>
            <a:off x="534960" y="-1050480"/>
            <a:ext cx="8202240" cy="7244640"/>
            <a:chOff x="534960" y="-1050480"/>
            <a:chExt cx="8202240" cy="7244640"/>
          </a:xfrm>
        </p:grpSpPr>
        <p:grpSp>
          <p:nvGrpSpPr>
            <p:cNvPr id="19" name="Google Shape;19;p7"/>
            <p:cNvGrpSpPr/>
            <p:nvPr/>
          </p:nvGrpSpPr>
          <p:grpSpPr>
            <a:xfrm>
              <a:off x="534960" y="-1050480"/>
              <a:ext cx="1590120" cy="1590120"/>
              <a:chOff x="534960" y="-1050480"/>
              <a:chExt cx="1590120" cy="1590120"/>
            </a:xfrm>
          </p:grpSpPr>
          <p:sp>
            <p:nvSpPr>
              <p:cNvPr id="20" name="Google Shape;20;p7"/>
              <p:cNvSpPr/>
              <p:nvPr/>
            </p:nvSpPr>
            <p:spPr>
              <a:xfrm rot="10800000">
                <a:off x="534960" y="-1050480"/>
                <a:ext cx="1590120" cy="15901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rgbClr val="73B7DC">
                  <a:alpha val="5607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  <p:sp>
            <p:nvSpPr>
              <p:cNvPr id="21" name="Google Shape;21;p7"/>
              <p:cNvSpPr/>
              <p:nvPr/>
            </p:nvSpPr>
            <p:spPr>
              <a:xfrm rot="10800000">
                <a:off x="696240" y="-889200"/>
                <a:ext cx="1267920" cy="12679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</p:grpSp>
        <p:grpSp>
          <p:nvGrpSpPr>
            <p:cNvPr id="22" name="Google Shape;22;p7"/>
            <p:cNvGrpSpPr/>
            <p:nvPr/>
          </p:nvGrpSpPr>
          <p:grpSpPr>
            <a:xfrm>
              <a:off x="7147080" y="4604040"/>
              <a:ext cx="1590120" cy="1590120"/>
              <a:chOff x="7147080" y="4604040"/>
              <a:chExt cx="1590120" cy="1590120"/>
            </a:xfrm>
          </p:grpSpPr>
          <p:sp>
            <p:nvSpPr>
              <p:cNvPr id="23" name="Google Shape;23;p7"/>
              <p:cNvSpPr/>
              <p:nvPr/>
            </p:nvSpPr>
            <p:spPr>
              <a:xfrm>
                <a:off x="7147080" y="4604040"/>
                <a:ext cx="1590120" cy="15901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rgbClr val="73B7DC">
                  <a:alpha val="5607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  <p:sp>
            <p:nvSpPr>
              <p:cNvPr id="24" name="Google Shape;24;p7"/>
              <p:cNvSpPr/>
              <p:nvPr/>
            </p:nvSpPr>
            <p:spPr>
              <a:xfrm>
                <a:off x="7308000" y="4764960"/>
                <a:ext cx="1267920" cy="12679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</p:grpSp>
      </p:grp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_POINT">
  <p:cSld name="MAIN_POINT"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 txBox="1">
            <a:spLocks noGrp="1"/>
          </p:cNvSpPr>
          <p:nvPr>
            <p:ph type="title"/>
          </p:nvPr>
        </p:nvSpPr>
        <p:spPr>
          <a:xfrm>
            <a:off x="2292120" y="1543320"/>
            <a:ext cx="4559400" cy="205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183" name="Google Shape;183;p18"/>
          <p:cNvGrpSpPr/>
          <p:nvPr/>
        </p:nvGrpSpPr>
        <p:grpSpPr>
          <a:xfrm>
            <a:off x="-8280" y="-7560"/>
            <a:ext cx="9152280" cy="5142960"/>
            <a:chOff x="-8280" y="-7560"/>
            <a:chExt cx="9152280" cy="5142960"/>
          </a:xfrm>
        </p:grpSpPr>
        <p:grpSp>
          <p:nvGrpSpPr>
            <p:cNvPr id="184" name="Google Shape;184;p18"/>
            <p:cNvGrpSpPr/>
            <p:nvPr/>
          </p:nvGrpSpPr>
          <p:grpSpPr>
            <a:xfrm>
              <a:off x="-8280" y="-7560"/>
              <a:ext cx="1740600" cy="4209480"/>
              <a:chOff x="-8280" y="-7560"/>
              <a:chExt cx="1740600" cy="4209480"/>
            </a:xfrm>
          </p:grpSpPr>
          <p:pic>
            <p:nvPicPr>
              <p:cNvPr id="185" name="Google Shape;185;p18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-8280" y="-7560"/>
                <a:ext cx="1372680" cy="42094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6" name="Google Shape;186;p18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359640" y="-7560"/>
                <a:ext cx="1372680" cy="42094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7" name="Google Shape;187;p18"/>
            <p:cNvGrpSpPr/>
            <p:nvPr/>
          </p:nvGrpSpPr>
          <p:grpSpPr>
            <a:xfrm>
              <a:off x="7403400" y="-7560"/>
              <a:ext cx="1740600" cy="5142960"/>
              <a:chOff x="7403400" y="-7560"/>
              <a:chExt cx="1740600" cy="5142960"/>
            </a:xfrm>
          </p:grpSpPr>
          <p:pic>
            <p:nvPicPr>
              <p:cNvPr id="188" name="Google Shape;188;p18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7771320" y="-7560"/>
                <a:ext cx="137268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9" name="Google Shape;189;p18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7403400" y="-7560"/>
                <a:ext cx="137268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90" name="Google Shape;190;p18"/>
          <p:cNvGrpSpPr/>
          <p:nvPr/>
        </p:nvGrpSpPr>
        <p:grpSpPr>
          <a:xfrm>
            <a:off x="-313200" y="-1858680"/>
            <a:ext cx="9241560" cy="6695280"/>
            <a:chOff x="-313200" y="-1858680"/>
            <a:chExt cx="9241560" cy="6695280"/>
          </a:xfrm>
        </p:grpSpPr>
        <p:pic>
          <p:nvPicPr>
            <p:cNvPr id="191" name="Google Shape;191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01440" y="-1858680"/>
              <a:ext cx="826920" cy="48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313200" y="4202640"/>
              <a:ext cx="2374200" cy="6339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3" name="Google Shape;193;p18"/>
          <p:cNvGrpSpPr/>
          <p:nvPr/>
        </p:nvGrpSpPr>
        <p:grpSpPr>
          <a:xfrm>
            <a:off x="534960" y="-1050480"/>
            <a:ext cx="8202240" cy="7244640"/>
            <a:chOff x="534960" y="-1050480"/>
            <a:chExt cx="8202240" cy="7244640"/>
          </a:xfrm>
        </p:grpSpPr>
        <p:grpSp>
          <p:nvGrpSpPr>
            <p:cNvPr id="194" name="Google Shape;194;p18"/>
            <p:cNvGrpSpPr/>
            <p:nvPr/>
          </p:nvGrpSpPr>
          <p:grpSpPr>
            <a:xfrm>
              <a:off x="534960" y="-1050480"/>
              <a:ext cx="1590120" cy="1590120"/>
              <a:chOff x="534960" y="-1050480"/>
              <a:chExt cx="1590120" cy="1590120"/>
            </a:xfrm>
          </p:grpSpPr>
          <p:sp>
            <p:nvSpPr>
              <p:cNvPr id="195" name="Google Shape;195;p18"/>
              <p:cNvSpPr/>
              <p:nvPr/>
            </p:nvSpPr>
            <p:spPr>
              <a:xfrm rot="10800000">
                <a:off x="534960" y="-1050480"/>
                <a:ext cx="1590120" cy="15901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rgbClr val="73B7DC">
                  <a:alpha val="5607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  <p:sp>
            <p:nvSpPr>
              <p:cNvPr id="196" name="Google Shape;196;p18"/>
              <p:cNvSpPr/>
              <p:nvPr/>
            </p:nvSpPr>
            <p:spPr>
              <a:xfrm rot="10800000">
                <a:off x="696240" y="-889200"/>
                <a:ext cx="1267920" cy="12679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FFFFF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</p:grpSp>
        <p:grpSp>
          <p:nvGrpSpPr>
            <p:cNvPr id="197" name="Google Shape;197;p18"/>
            <p:cNvGrpSpPr/>
            <p:nvPr/>
          </p:nvGrpSpPr>
          <p:grpSpPr>
            <a:xfrm>
              <a:off x="7147080" y="4604040"/>
              <a:ext cx="1590120" cy="1590120"/>
              <a:chOff x="7147080" y="4604040"/>
              <a:chExt cx="1590120" cy="1590120"/>
            </a:xfrm>
          </p:grpSpPr>
          <p:sp>
            <p:nvSpPr>
              <p:cNvPr id="198" name="Google Shape;198;p18"/>
              <p:cNvSpPr/>
              <p:nvPr/>
            </p:nvSpPr>
            <p:spPr>
              <a:xfrm>
                <a:off x="7147080" y="4604040"/>
                <a:ext cx="1590120" cy="15901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rgbClr val="73B7DC">
                  <a:alpha val="5607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  <p:sp>
            <p:nvSpPr>
              <p:cNvPr id="199" name="Google Shape;199;p18"/>
              <p:cNvSpPr/>
              <p:nvPr/>
            </p:nvSpPr>
            <p:spPr>
              <a:xfrm>
                <a:off x="7308000" y="4764960"/>
                <a:ext cx="1267920" cy="12679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FFFFF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TITLE_AND_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"/>
          <p:cNvSpPr txBox="1">
            <a:spLocks noGrp="1"/>
          </p:cNvSpPr>
          <p:nvPr>
            <p:ph type="title"/>
          </p:nvPr>
        </p:nvSpPr>
        <p:spPr>
          <a:xfrm>
            <a:off x="693000" y="1792800"/>
            <a:ext cx="7757640" cy="95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202" name="Google Shape;202;p19"/>
          <p:cNvGrpSpPr/>
          <p:nvPr/>
        </p:nvGrpSpPr>
        <p:grpSpPr>
          <a:xfrm>
            <a:off x="-8280" y="-7560"/>
            <a:ext cx="9152280" cy="5150880"/>
            <a:chOff x="-8280" y="-7560"/>
            <a:chExt cx="9152280" cy="5150880"/>
          </a:xfrm>
        </p:grpSpPr>
        <p:grpSp>
          <p:nvGrpSpPr>
            <p:cNvPr id="203" name="Google Shape;203;p19"/>
            <p:cNvGrpSpPr/>
            <p:nvPr/>
          </p:nvGrpSpPr>
          <p:grpSpPr>
            <a:xfrm>
              <a:off x="-8280" y="-7560"/>
              <a:ext cx="1740600" cy="5150880"/>
              <a:chOff x="-8280" y="-7560"/>
              <a:chExt cx="1740600" cy="5150880"/>
            </a:xfrm>
          </p:grpSpPr>
          <p:pic>
            <p:nvPicPr>
              <p:cNvPr id="204" name="Google Shape;204;p19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-8280" y="-7560"/>
                <a:ext cx="1372680" cy="51508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5" name="Google Shape;205;p19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359640" y="-7560"/>
                <a:ext cx="1372680" cy="51508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06" name="Google Shape;206;p19"/>
            <p:cNvGrpSpPr/>
            <p:nvPr/>
          </p:nvGrpSpPr>
          <p:grpSpPr>
            <a:xfrm>
              <a:off x="7403400" y="-7560"/>
              <a:ext cx="1740600" cy="4209480"/>
              <a:chOff x="7403400" y="-7560"/>
              <a:chExt cx="1740600" cy="4209480"/>
            </a:xfrm>
          </p:grpSpPr>
          <p:pic>
            <p:nvPicPr>
              <p:cNvPr id="207" name="Google Shape;207;p19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7771320" y="-7560"/>
                <a:ext cx="1372680" cy="42094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8" name="Google Shape;208;p19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7403400" y="-7560"/>
                <a:ext cx="1372680" cy="42094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09" name="Google Shape;209;p19"/>
          <p:cNvGrpSpPr/>
          <p:nvPr/>
        </p:nvGrpSpPr>
        <p:grpSpPr>
          <a:xfrm>
            <a:off x="1209240" y="-1050480"/>
            <a:ext cx="6986880" cy="7160400"/>
            <a:chOff x="1209240" y="-1050480"/>
            <a:chExt cx="6986880" cy="7160400"/>
          </a:xfrm>
        </p:grpSpPr>
        <p:grpSp>
          <p:nvGrpSpPr>
            <p:cNvPr id="210" name="Google Shape;210;p19"/>
            <p:cNvGrpSpPr/>
            <p:nvPr/>
          </p:nvGrpSpPr>
          <p:grpSpPr>
            <a:xfrm>
              <a:off x="6606000" y="-1050480"/>
              <a:ext cx="1590120" cy="1590120"/>
              <a:chOff x="6606000" y="-1050480"/>
              <a:chExt cx="1590120" cy="1590120"/>
            </a:xfrm>
          </p:grpSpPr>
          <p:sp>
            <p:nvSpPr>
              <p:cNvPr id="211" name="Google Shape;211;p19"/>
              <p:cNvSpPr/>
              <p:nvPr/>
            </p:nvSpPr>
            <p:spPr>
              <a:xfrm rot="10800000">
                <a:off x="6606000" y="-1050480"/>
                <a:ext cx="1590120" cy="15901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rgbClr val="73B7DC">
                  <a:alpha val="5607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  <p:sp>
            <p:nvSpPr>
              <p:cNvPr id="212" name="Google Shape;212;p19"/>
              <p:cNvSpPr/>
              <p:nvPr/>
            </p:nvSpPr>
            <p:spPr>
              <a:xfrm rot="10800000">
                <a:off x="6767280" y="-889200"/>
                <a:ext cx="1267920" cy="12679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FFFFF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</p:grpSp>
        <p:grpSp>
          <p:nvGrpSpPr>
            <p:cNvPr id="213" name="Google Shape;213;p19"/>
            <p:cNvGrpSpPr/>
            <p:nvPr/>
          </p:nvGrpSpPr>
          <p:grpSpPr>
            <a:xfrm>
              <a:off x="1209240" y="4519800"/>
              <a:ext cx="1590120" cy="1590120"/>
              <a:chOff x="1209240" y="4519800"/>
              <a:chExt cx="1590120" cy="1590120"/>
            </a:xfrm>
          </p:grpSpPr>
          <p:sp>
            <p:nvSpPr>
              <p:cNvPr id="214" name="Google Shape;214;p19"/>
              <p:cNvSpPr/>
              <p:nvPr/>
            </p:nvSpPr>
            <p:spPr>
              <a:xfrm>
                <a:off x="1209240" y="4519800"/>
                <a:ext cx="1590120" cy="15901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rgbClr val="73B7DC">
                  <a:alpha val="5607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  <p:sp>
            <p:nvSpPr>
              <p:cNvPr id="215" name="Google Shape;215;p19"/>
              <p:cNvSpPr/>
              <p:nvPr/>
            </p:nvSpPr>
            <p:spPr>
              <a:xfrm>
                <a:off x="1370160" y="4680720"/>
                <a:ext cx="1267920" cy="12679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FFFFF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</p:grpSp>
      </p:grpSp>
      <p:grpSp>
        <p:nvGrpSpPr>
          <p:cNvPr id="216" name="Google Shape;216;p19"/>
          <p:cNvGrpSpPr/>
          <p:nvPr/>
        </p:nvGrpSpPr>
        <p:grpSpPr>
          <a:xfrm>
            <a:off x="344160" y="-1858680"/>
            <a:ext cx="9213120" cy="6695280"/>
            <a:chOff x="344160" y="-1858680"/>
            <a:chExt cx="9213120" cy="6695280"/>
          </a:xfrm>
        </p:grpSpPr>
        <p:pic>
          <p:nvPicPr>
            <p:cNvPr id="217" name="Google Shape;217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344160" y="-1858680"/>
              <a:ext cx="826920" cy="48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7183080" y="4202640"/>
              <a:ext cx="2374200" cy="6339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9" name="Google Shape;219;p19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" type="blank">
  <p:cSld name="BLANK">
    <p:bg>
      <p:bgPr>
        <a:solidFill>
          <a:schemeClr val="lt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 txBox="1">
            <a:spLocks noGrp="1"/>
          </p:cNvSpPr>
          <p:nvPr>
            <p:ph type="title"/>
          </p:nvPr>
        </p:nvSpPr>
        <p:spPr>
          <a:xfrm>
            <a:off x="4392000" y="1379880"/>
            <a:ext cx="3519360" cy="165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3" name="Google Shape;223;p9"/>
          <p:cNvSpPr txBox="1">
            <a:spLocks noGrp="1"/>
          </p:cNvSpPr>
          <p:nvPr>
            <p:ph type="body" idx="1"/>
          </p:nvPr>
        </p:nvSpPr>
        <p:spPr>
          <a:xfrm>
            <a:off x="1232640" y="533880"/>
            <a:ext cx="2909520" cy="40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24" name="Google Shape;224;p9"/>
          <p:cNvGrpSpPr/>
          <p:nvPr/>
        </p:nvGrpSpPr>
        <p:grpSpPr>
          <a:xfrm>
            <a:off x="-7560" y="-7560"/>
            <a:ext cx="9151560" cy="5142960"/>
            <a:chOff x="-7560" y="-7560"/>
            <a:chExt cx="9151560" cy="5142960"/>
          </a:xfrm>
        </p:grpSpPr>
        <p:grpSp>
          <p:nvGrpSpPr>
            <p:cNvPr id="225" name="Google Shape;225;p9"/>
            <p:cNvGrpSpPr/>
            <p:nvPr/>
          </p:nvGrpSpPr>
          <p:grpSpPr>
            <a:xfrm>
              <a:off x="-7560" y="-7560"/>
              <a:ext cx="947880" cy="5142960"/>
              <a:chOff x="-7560" y="-7560"/>
              <a:chExt cx="947880" cy="5142960"/>
            </a:xfrm>
          </p:grpSpPr>
          <p:pic>
            <p:nvPicPr>
              <p:cNvPr id="226" name="Google Shape;226;p9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-7560" y="-7560"/>
                <a:ext cx="74736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7" name="Google Shape;227;p9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192960" y="-7560"/>
                <a:ext cx="74736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8" name="Google Shape;228;p9"/>
            <p:cNvGrpSpPr/>
            <p:nvPr/>
          </p:nvGrpSpPr>
          <p:grpSpPr>
            <a:xfrm>
              <a:off x="8196120" y="-7560"/>
              <a:ext cx="947880" cy="5142960"/>
              <a:chOff x="8196120" y="-7560"/>
              <a:chExt cx="947880" cy="5142960"/>
            </a:xfrm>
          </p:grpSpPr>
          <p:pic>
            <p:nvPicPr>
              <p:cNvPr id="229" name="Google Shape;229;p9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8396640" y="-7560"/>
                <a:ext cx="74736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0" name="Google Shape;230;p9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8196120" y="-7560"/>
                <a:ext cx="74736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31" name="Google Shape;231;p9"/>
          <p:cNvGrpSpPr/>
          <p:nvPr/>
        </p:nvGrpSpPr>
        <p:grpSpPr>
          <a:xfrm>
            <a:off x="-206280" y="-706320"/>
            <a:ext cx="10737720" cy="5627160"/>
            <a:chOff x="-206280" y="-706320"/>
            <a:chExt cx="10737720" cy="5627160"/>
          </a:xfrm>
        </p:grpSpPr>
        <p:pic>
          <p:nvPicPr>
            <p:cNvPr id="232" name="Google Shape;232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57240" y="4286880"/>
              <a:ext cx="2374200" cy="633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1076400" y="163800"/>
              <a:ext cx="2374200" cy="6339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2">
    <p:bg>
      <p:bgPr>
        <a:solidFill>
          <a:schemeClr val="accent2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1_1_1_1_1_1">
  <p:cSld name="BLANK_1_1_1_1_1_1">
    <p:bg>
      <p:bgPr>
        <a:solidFill>
          <a:schemeClr val="lt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"/>
          <p:cNvSpPr txBox="1"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7" name="Google Shape;237;p21"/>
          <p:cNvSpPr txBox="1">
            <a:spLocks noGrp="1"/>
          </p:cNvSpPr>
          <p:nvPr>
            <p:ph type="title" idx="2"/>
          </p:nvPr>
        </p:nvSpPr>
        <p:spPr>
          <a:xfrm>
            <a:off x="1886400" y="1531800"/>
            <a:ext cx="7344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8" name="Google Shape;238;p21"/>
          <p:cNvSpPr txBox="1">
            <a:spLocks noGrp="1"/>
          </p:cNvSpPr>
          <p:nvPr>
            <p:ph type="title" idx="3"/>
          </p:nvPr>
        </p:nvSpPr>
        <p:spPr>
          <a:xfrm>
            <a:off x="1886400" y="2899800"/>
            <a:ext cx="7344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9" name="Google Shape;239;p21"/>
          <p:cNvSpPr txBox="1">
            <a:spLocks noGrp="1"/>
          </p:cNvSpPr>
          <p:nvPr>
            <p:ph type="title" idx="4"/>
          </p:nvPr>
        </p:nvSpPr>
        <p:spPr>
          <a:xfrm>
            <a:off x="4204440" y="1531800"/>
            <a:ext cx="7344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0" name="Google Shape;240;p21"/>
          <p:cNvSpPr txBox="1">
            <a:spLocks noGrp="1"/>
          </p:cNvSpPr>
          <p:nvPr>
            <p:ph type="title" idx="5"/>
          </p:nvPr>
        </p:nvSpPr>
        <p:spPr>
          <a:xfrm>
            <a:off x="4204440" y="2899800"/>
            <a:ext cx="7344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1" name="Google Shape;241;p21"/>
          <p:cNvSpPr txBox="1">
            <a:spLocks noGrp="1"/>
          </p:cNvSpPr>
          <p:nvPr>
            <p:ph type="title" idx="6"/>
          </p:nvPr>
        </p:nvSpPr>
        <p:spPr>
          <a:xfrm>
            <a:off x="6522840" y="1531800"/>
            <a:ext cx="7344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2" name="Google Shape;242;p21"/>
          <p:cNvSpPr txBox="1">
            <a:spLocks noGrp="1"/>
          </p:cNvSpPr>
          <p:nvPr>
            <p:ph type="title" idx="7"/>
          </p:nvPr>
        </p:nvSpPr>
        <p:spPr>
          <a:xfrm>
            <a:off x="6522840" y="2899800"/>
            <a:ext cx="7344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243" name="Google Shape;243;p21"/>
          <p:cNvGrpSpPr/>
          <p:nvPr/>
        </p:nvGrpSpPr>
        <p:grpSpPr>
          <a:xfrm>
            <a:off x="-7560" y="-7560"/>
            <a:ext cx="9151560" cy="5142960"/>
            <a:chOff x="-7560" y="-7560"/>
            <a:chExt cx="9151560" cy="5142960"/>
          </a:xfrm>
        </p:grpSpPr>
        <p:grpSp>
          <p:nvGrpSpPr>
            <p:cNvPr id="244" name="Google Shape;244;p21"/>
            <p:cNvGrpSpPr/>
            <p:nvPr/>
          </p:nvGrpSpPr>
          <p:grpSpPr>
            <a:xfrm>
              <a:off x="-7560" y="539640"/>
              <a:ext cx="1384560" cy="4595760"/>
              <a:chOff x="-7560" y="539640"/>
              <a:chExt cx="1384560" cy="4595760"/>
            </a:xfrm>
          </p:grpSpPr>
          <p:pic>
            <p:nvPicPr>
              <p:cNvPr id="245" name="Google Shape;245;p21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-7560" y="539640"/>
                <a:ext cx="1091880" cy="45957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6" name="Google Shape;246;p21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285120" y="539640"/>
                <a:ext cx="1091880" cy="4595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7" name="Google Shape;247;p21"/>
            <p:cNvGrpSpPr/>
            <p:nvPr/>
          </p:nvGrpSpPr>
          <p:grpSpPr>
            <a:xfrm>
              <a:off x="7759440" y="-7560"/>
              <a:ext cx="1384560" cy="4496760"/>
              <a:chOff x="7759440" y="-7560"/>
              <a:chExt cx="1384560" cy="4496760"/>
            </a:xfrm>
          </p:grpSpPr>
          <p:pic>
            <p:nvPicPr>
              <p:cNvPr id="248" name="Google Shape;248;p21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8052120" y="-7560"/>
                <a:ext cx="1091880" cy="44967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9" name="Google Shape;249;p21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7759440" y="-7560"/>
                <a:ext cx="1091880" cy="4496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50" name="Google Shape;250;p21"/>
          <p:cNvGrpSpPr/>
          <p:nvPr/>
        </p:nvGrpSpPr>
        <p:grpSpPr>
          <a:xfrm>
            <a:off x="-2500740" y="-287460"/>
            <a:ext cx="12688200" cy="5603400"/>
            <a:chOff x="-2500740" y="-287460"/>
            <a:chExt cx="12688200" cy="5603400"/>
          </a:xfrm>
        </p:grpSpPr>
        <p:pic>
          <p:nvPicPr>
            <p:cNvPr id="251" name="Google Shape;251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>
              <a:off x="7354800" y="2483280"/>
              <a:ext cx="826920" cy="48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>
              <a:off x="-495000" y="-2293200"/>
              <a:ext cx="826920" cy="4838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3" name="Google Shape;253;p21"/>
          <p:cNvGrpSpPr/>
          <p:nvPr/>
        </p:nvGrpSpPr>
        <p:grpSpPr>
          <a:xfrm>
            <a:off x="534600" y="4604040"/>
            <a:ext cx="1590120" cy="1590120"/>
            <a:chOff x="534600" y="4604040"/>
            <a:chExt cx="1590120" cy="1590120"/>
          </a:xfrm>
        </p:grpSpPr>
        <p:sp>
          <p:nvSpPr>
            <p:cNvPr id="254" name="Google Shape;254;p21"/>
            <p:cNvSpPr/>
            <p:nvPr/>
          </p:nvSpPr>
          <p:spPr>
            <a:xfrm>
              <a:off x="534600" y="4604040"/>
              <a:ext cx="1590120" cy="1590120"/>
            </a:xfrm>
            <a:prstGeom prst="blockArc">
              <a:avLst>
                <a:gd name="adj1" fmla="val 10800000"/>
                <a:gd name="adj2" fmla="val 21555752"/>
                <a:gd name="adj3" fmla="val 10523"/>
              </a:avLst>
            </a:prstGeom>
            <a:solidFill>
              <a:srgbClr val="73B7DC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u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255" name="Google Shape;255;p21"/>
            <p:cNvSpPr/>
            <p:nvPr/>
          </p:nvSpPr>
          <p:spPr>
            <a:xfrm>
              <a:off x="695520" y="4764960"/>
              <a:ext cx="1267920" cy="1267920"/>
            </a:xfrm>
            <a:prstGeom prst="blockArc">
              <a:avLst>
                <a:gd name="adj1" fmla="val 10800000"/>
                <a:gd name="adj2" fmla="val 21555752"/>
                <a:gd name="adj3" fmla="val 105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u="none" strike="noStrik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_1_1">
  <p:cSld name="TITLE_ONLY_1_1"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2"/>
          <p:cNvSpPr txBox="1"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258" name="Google Shape;258;p22"/>
          <p:cNvGrpSpPr/>
          <p:nvPr/>
        </p:nvGrpSpPr>
        <p:grpSpPr>
          <a:xfrm>
            <a:off x="-8280" y="-7560"/>
            <a:ext cx="9152280" cy="5150880"/>
            <a:chOff x="-8280" y="-7560"/>
            <a:chExt cx="9152280" cy="5150880"/>
          </a:xfrm>
        </p:grpSpPr>
        <p:grpSp>
          <p:nvGrpSpPr>
            <p:cNvPr id="259" name="Google Shape;259;p22"/>
            <p:cNvGrpSpPr/>
            <p:nvPr/>
          </p:nvGrpSpPr>
          <p:grpSpPr>
            <a:xfrm>
              <a:off x="-8280" y="-7560"/>
              <a:ext cx="1740600" cy="5150880"/>
              <a:chOff x="-8280" y="-7560"/>
              <a:chExt cx="1740600" cy="5150880"/>
            </a:xfrm>
          </p:grpSpPr>
          <p:pic>
            <p:nvPicPr>
              <p:cNvPr id="260" name="Google Shape;260;p22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-8280" y="-7560"/>
                <a:ext cx="1372680" cy="51508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1" name="Google Shape;261;p22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359640" y="-7560"/>
                <a:ext cx="1372680" cy="51508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62" name="Google Shape;262;p22"/>
            <p:cNvGrpSpPr/>
            <p:nvPr/>
          </p:nvGrpSpPr>
          <p:grpSpPr>
            <a:xfrm>
              <a:off x="7687080" y="-7560"/>
              <a:ext cx="1456920" cy="4516560"/>
              <a:chOff x="7687080" y="-7560"/>
              <a:chExt cx="1456920" cy="4516560"/>
            </a:xfrm>
          </p:grpSpPr>
          <p:pic>
            <p:nvPicPr>
              <p:cNvPr id="263" name="Google Shape;263;p22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7995240" y="-7560"/>
                <a:ext cx="1148760" cy="45165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4" name="Google Shape;264;p22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7687080" y="-7560"/>
                <a:ext cx="1148760" cy="45165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65" name="Google Shape;265;p22"/>
          <p:cNvGrpSpPr/>
          <p:nvPr/>
        </p:nvGrpSpPr>
        <p:grpSpPr>
          <a:xfrm>
            <a:off x="-69120" y="4083120"/>
            <a:ext cx="10186560" cy="4838400"/>
            <a:chOff x="-69120" y="4083120"/>
            <a:chExt cx="10186560" cy="4838400"/>
          </a:xfrm>
        </p:grpSpPr>
        <p:pic>
          <p:nvPicPr>
            <p:cNvPr id="266" name="Google Shape;266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-69120" y="4083120"/>
              <a:ext cx="826920" cy="48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2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743240" y="4509000"/>
              <a:ext cx="2374200" cy="6339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_4">
  <p:cSld name="CUSTOM_4">
    <p:bg>
      <p:bgPr>
        <a:solidFill>
          <a:schemeClr val="lt1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3"/>
          <p:cNvSpPr txBox="1">
            <a:spLocks noGrp="1"/>
          </p:cNvSpPr>
          <p:nvPr>
            <p:ph type="title"/>
          </p:nvPr>
        </p:nvSpPr>
        <p:spPr>
          <a:xfrm>
            <a:off x="2273400" y="616320"/>
            <a:ext cx="4596840" cy="64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270" name="Google Shape;270;p23"/>
          <p:cNvGrpSpPr/>
          <p:nvPr/>
        </p:nvGrpSpPr>
        <p:grpSpPr>
          <a:xfrm>
            <a:off x="15120" y="-7560"/>
            <a:ext cx="9151920" cy="5142960"/>
            <a:chOff x="15120" y="-7560"/>
            <a:chExt cx="9151920" cy="5142960"/>
          </a:xfrm>
        </p:grpSpPr>
        <p:grpSp>
          <p:nvGrpSpPr>
            <p:cNvPr id="271" name="Google Shape;271;p23"/>
            <p:cNvGrpSpPr/>
            <p:nvPr/>
          </p:nvGrpSpPr>
          <p:grpSpPr>
            <a:xfrm>
              <a:off x="8219160" y="-7560"/>
              <a:ext cx="947880" cy="5142960"/>
              <a:chOff x="8219160" y="-7560"/>
              <a:chExt cx="947880" cy="5142960"/>
            </a:xfrm>
          </p:grpSpPr>
          <p:pic>
            <p:nvPicPr>
              <p:cNvPr id="272" name="Google Shape;272;p23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8419680" y="-7560"/>
                <a:ext cx="74736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3" name="Google Shape;273;p23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8219160" y="-7560"/>
                <a:ext cx="74736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4" name="Google Shape;274;p23"/>
            <p:cNvGrpSpPr/>
            <p:nvPr/>
          </p:nvGrpSpPr>
          <p:grpSpPr>
            <a:xfrm>
              <a:off x="15120" y="-7560"/>
              <a:ext cx="947880" cy="5142960"/>
              <a:chOff x="15120" y="-7560"/>
              <a:chExt cx="947880" cy="5142960"/>
            </a:xfrm>
          </p:grpSpPr>
          <p:pic>
            <p:nvPicPr>
              <p:cNvPr id="275" name="Google Shape;275;p23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15120" y="-7560"/>
                <a:ext cx="74736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6" name="Google Shape;276;p23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215640" y="-7560"/>
                <a:ext cx="74736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77" name="Google Shape;277;p23"/>
          <p:cNvGrpSpPr/>
          <p:nvPr/>
        </p:nvGrpSpPr>
        <p:grpSpPr>
          <a:xfrm>
            <a:off x="-1371960" y="-706320"/>
            <a:ext cx="10737720" cy="5627160"/>
            <a:chOff x="-1371960" y="-706320"/>
            <a:chExt cx="10737720" cy="5627160"/>
          </a:xfrm>
        </p:grpSpPr>
        <p:pic>
          <p:nvPicPr>
            <p:cNvPr id="278" name="Google Shape;278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-1371960" y="4286880"/>
              <a:ext cx="2374200" cy="633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7861680" y="163800"/>
              <a:ext cx="2374200" cy="6339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bg>
      <p:bgPr>
        <a:solidFill>
          <a:schemeClr val="lt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4"/>
          <p:cNvSpPr txBox="1"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2" name="Google Shape;282;p24"/>
          <p:cNvSpPr txBox="1">
            <a:spLocks noGrp="1"/>
          </p:cNvSpPr>
          <p:nvPr>
            <p:ph type="body" idx="1"/>
          </p:nvPr>
        </p:nvSpPr>
        <p:spPr>
          <a:xfrm>
            <a:off x="720000" y="1109520"/>
            <a:ext cx="7703640" cy="194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83" name="Google Shape;283;p24"/>
          <p:cNvGrpSpPr/>
          <p:nvPr/>
        </p:nvGrpSpPr>
        <p:grpSpPr>
          <a:xfrm>
            <a:off x="-7560" y="-7560"/>
            <a:ext cx="9151560" cy="5142960"/>
            <a:chOff x="-7560" y="-7560"/>
            <a:chExt cx="9151560" cy="5142960"/>
          </a:xfrm>
        </p:grpSpPr>
        <p:grpSp>
          <p:nvGrpSpPr>
            <p:cNvPr id="284" name="Google Shape;284;p24"/>
            <p:cNvGrpSpPr/>
            <p:nvPr/>
          </p:nvGrpSpPr>
          <p:grpSpPr>
            <a:xfrm>
              <a:off x="-7560" y="-7560"/>
              <a:ext cx="947880" cy="5142960"/>
              <a:chOff x="-7560" y="-7560"/>
              <a:chExt cx="947880" cy="5142960"/>
            </a:xfrm>
          </p:grpSpPr>
          <p:pic>
            <p:nvPicPr>
              <p:cNvPr id="285" name="Google Shape;285;p24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-7560" y="-7560"/>
                <a:ext cx="74736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6" name="Google Shape;286;p24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192960" y="-7560"/>
                <a:ext cx="74736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87" name="Google Shape;287;p24"/>
            <p:cNvGrpSpPr/>
            <p:nvPr/>
          </p:nvGrpSpPr>
          <p:grpSpPr>
            <a:xfrm>
              <a:off x="8196120" y="-7560"/>
              <a:ext cx="947880" cy="5142960"/>
              <a:chOff x="8196120" y="-7560"/>
              <a:chExt cx="947880" cy="5142960"/>
            </a:xfrm>
          </p:grpSpPr>
          <p:pic>
            <p:nvPicPr>
              <p:cNvPr id="288" name="Google Shape;288;p24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8396640" y="-7560"/>
                <a:ext cx="74736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9" name="Google Shape;289;p24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8196120" y="-7560"/>
                <a:ext cx="74736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90" name="Google Shape;290;p24"/>
          <p:cNvGrpSpPr/>
          <p:nvPr/>
        </p:nvGrpSpPr>
        <p:grpSpPr>
          <a:xfrm>
            <a:off x="-206280" y="-706320"/>
            <a:ext cx="10737720" cy="5627160"/>
            <a:chOff x="-206280" y="-706320"/>
            <a:chExt cx="10737720" cy="5627160"/>
          </a:xfrm>
        </p:grpSpPr>
        <p:pic>
          <p:nvPicPr>
            <p:cNvPr id="291" name="Google Shape;291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57240" y="4286880"/>
              <a:ext cx="2374200" cy="633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2" name="Google Shape;292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1076400" y="163800"/>
              <a:ext cx="2374200" cy="6339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TWO_COLUMNS_1">
  <p:cSld name="TITLE_AND_TWO_COLUMNS_1">
    <p:bg>
      <p:bgPr>
        <a:solidFill>
          <a:schemeClr val="lt1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5"/>
          <p:cNvSpPr txBox="1"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295" name="Google Shape;295;p25"/>
          <p:cNvGrpSpPr/>
          <p:nvPr/>
        </p:nvGrpSpPr>
        <p:grpSpPr>
          <a:xfrm>
            <a:off x="-9720" y="-7560"/>
            <a:ext cx="9151560" cy="5142960"/>
            <a:chOff x="-9720" y="-7560"/>
            <a:chExt cx="9151560" cy="5142960"/>
          </a:xfrm>
        </p:grpSpPr>
        <p:grpSp>
          <p:nvGrpSpPr>
            <p:cNvPr id="296" name="Google Shape;296;p25"/>
            <p:cNvGrpSpPr/>
            <p:nvPr/>
          </p:nvGrpSpPr>
          <p:grpSpPr>
            <a:xfrm>
              <a:off x="7757280" y="539640"/>
              <a:ext cx="1384560" cy="4595760"/>
              <a:chOff x="7757280" y="539640"/>
              <a:chExt cx="1384560" cy="4595760"/>
            </a:xfrm>
          </p:grpSpPr>
          <p:pic>
            <p:nvPicPr>
              <p:cNvPr id="297" name="Google Shape;297;p25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8049960" y="539640"/>
                <a:ext cx="1091880" cy="45957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8" name="Google Shape;298;p25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7757280" y="539640"/>
                <a:ext cx="1091880" cy="4595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99" name="Google Shape;299;p25"/>
            <p:cNvGrpSpPr/>
            <p:nvPr/>
          </p:nvGrpSpPr>
          <p:grpSpPr>
            <a:xfrm>
              <a:off x="-9720" y="-7560"/>
              <a:ext cx="1384560" cy="4496760"/>
              <a:chOff x="-9720" y="-7560"/>
              <a:chExt cx="1384560" cy="4496760"/>
            </a:xfrm>
          </p:grpSpPr>
          <p:pic>
            <p:nvPicPr>
              <p:cNvPr id="300" name="Google Shape;300;p25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-9720" y="-7560"/>
                <a:ext cx="1091880" cy="44967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1" name="Google Shape;301;p25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282960" y="-7560"/>
                <a:ext cx="1091880" cy="4496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02" name="Google Shape;302;p25"/>
          <p:cNvGrpSpPr/>
          <p:nvPr/>
        </p:nvGrpSpPr>
        <p:grpSpPr>
          <a:xfrm>
            <a:off x="-1053540" y="-287460"/>
            <a:ext cx="12688560" cy="5603400"/>
            <a:chOff x="-1053540" y="-287460"/>
            <a:chExt cx="12688560" cy="5603400"/>
          </a:xfrm>
        </p:grpSpPr>
        <p:pic>
          <p:nvPicPr>
            <p:cNvPr id="303" name="Google Shape;303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 flipH="1">
              <a:off x="952200" y="2483280"/>
              <a:ext cx="826920" cy="48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 flipH="1">
              <a:off x="8802360" y="-2293200"/>
              <a:ext cx="826920" cy="4838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5" name="Google Shape;305;p25"/>
          <p:cNvGrpSpPr/>
          <p:nvPr/>
        </p:nvGrpSpPr>
        <p:grpSpPr>
          <a:xfrm>
            <a:off x="7009560" y="4603320"/>
            <a:ext cx="1590120" cy="1590120"/>
            <a:chOff x="7009560" y="4603320"/>
            <a:chExt cx="1590120" cy="1590120"/>
          </a:xfrm>
        </p:grpSpPr>
        <p:sp>
          <p:nvSpPr>
            <p:cNvPr id="306" name="Google Shape;306;p25"/>
            <p:cNvSpPr/>
            <p:nvPr/>
          </p:nvSpPr>
          <p:spPr>
            <a:xfrm flipH="1">
              <a:off x="7009560" y="4603320"/>
              <a:ext cx="1590120" cy="1590120"/>
            </a:xfrm>
            <a:prstGeom prst="blockArc">
              <a:avLst>
                <a:gd name="adj1" fmla="val 10800000"/>
                <a:gd name="adj2" fmla="val 21555752"/>
                <a:gd name="adj3" fmla="val 10523"/>
              </a:avLst>
            </a:prstGeom>
            <a:solidFill>
              <a:srgbClr val="73B7DC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u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307" name="Google Shape;307;p25"/>
            <p:cNvSpPr/>
            <p:nvPr/>
          </p:nvSpPr>
          <p:spPr>
            <a:xfrm flipH="1">
              <a:off x="7170840" y="4765320"/>
              <a:ext cx="1267920" cy="1267920"/>
            </a:xfrm>
            <a:prstGeom prst="blockArc">
              <a:avLst>
                <a:gd name="adj1" fmla="val 10800000"/>
                <a:gd name="adj2" fmla="val 21555752"/>
                <a:gd name="adj3" fmla="val 105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u="none" strike="noStrik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TWO_COLUMNS_1_1">
  <p:cSld name="TITLE_AND_TWO_COLUMNS_1_1">
    <p:bg>
      <p:bgPr>
        <a:solidFill>
          <a:schemeClr val="lt1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6"/>
          <p:cNvSpPr txBox="1"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310" name="Google Shape;310;p26"/>
          <p:cNvGrpSpPr/>
          <p:nvPr/>
        </p:nvGrpSpPr>
        <p:grpSpPr>
          <a:xfrm>
            <a:off x="-7560" y="-7920"/>
            <a:ext cx="9151560" cy="5142960"/>
            <a:chOff x="-7560" y="-7920"/>
            <a:chExt cx="9151560" cy="5142960"/>
          </a:xfrm>
        </p:grpSpPr>
        <p:grpSp>
          <p:nvGrpSpPr>
            <p:cNvPr id="311" name="Google Shape;311;p26"/>
            <p:cNvGrpSpPr/>
            <p:nvPr/>
          </p:nvGrpSpPr>
          <p:grpSpPr>
            <a:xfrm>
              <a:off x="-7560" y="-7920"/>
              <a:ext cx="1384560" cy="5142960"/>
              <a:chOff x="-7560" y="-7920"/>
              <a:chExt cx="1384560" cy="5142960"/>
            </a:xfrm>
          </p:grpSpPr>
          <p:pic>
            <p:nvPicPr>
              <p:cNvPr id="312" name="Google Shape;312;p26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-7560" y="-7920"/>
                <a:ext cx="109188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3" name="Google Shape;313;p26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285120" y="-7920"/>
                <a:ext cx="109188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4" name="Google Shape;314;p26"/>
            <p:cNvGrpSpPr/>
            <p:nvPr/>
          </p:nvGrpSpPr>
          <p:grpSpPr>
            <a:xfrm>
              <a:off x="7759440" y="519120"/>
              <a:ext cx="1384560" cy="4615920"/>
              <a:chOff x="7759440" y="519120"/>
              <a:chExt cx="1384560" cy="4615920"/>
            </a:xfrm>
          </p:grpSpPr>
          <p:pic>
            <p:nvPicPr>
              <p:cNvPr id="315" name="Google Shape;315;p26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8052120" y="519120"/>
                <a:ext cx="1091880" cy="46159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6" name="Google Shape;316;p26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7759440" y="519120"/>
                <a:ext cx="1091880" cy="46159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17" name="Google Shape;317;p26"/>
          <p:cNvGrpSpPr/>
          <p:nvPr/>
        </p:nvGrpSpPr>
        <p:grpSpPr>
          <a:xfrm>
            <a:off x="160560" y="-114840"/>
            <a:ext cx="10818720" cy="5484960"/>
            <a:chOff x="160560" y="-114840"/>
            <a:chExt cx="10818720" cy="5484960"/>
          </a:xfrm>
        </p:grpSpPr>
        <p:pic>
          <p:nvPicPr>
            <p:cNvPr id="318" name="Google Shape;318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>
              <a:off x="-709560" y="3866040"/>
              <a:ext cx="2374200" cy="633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9" name="Google Shape;319;p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8807040" y="-1653120"/>
              <a:ext cx="633960" cy="37105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1" type="blank">
  <p:cSld name="BLANK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>
            <a:spLocks noGrp="1"/>
          </p:cNvSpPr>
          <p:nvPr>
            <p:ph type="title"/>
          </p:nvPr>
        </p:nvSpPr>
        <p:spPr>
          <a:xfrm>
            <a:off x="2643480" y="2031480"/>
            <a:ext cx="5131080" cy="130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title" idx="2"/>
          </p:nvPr>
        </p:nvSpPr>
        <p:spPr>
          <a:xfrm>
            <a:off x="1369080" y="2139480"/>
            <a:ext cx="1274400" cy="108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29" name="Google Shape;29;p10"/>
          <p:cNvGrpSpPr/>
          <p:nvPr/>
        </p:nvGrpSpPr>
        <p:grpSpPr>
          <a:xfrm>
            <a:off x="-8280" y="-7560"/>
            <a:ext cx="9152280" cy="5221080"/>
            <a:chOff x="-8280" y="-7560"/>
            <a:chExt cx="9152280" cy="5221080"/>
          </a:xfrm>
        </p:grpSpPr>
        <p:grpSp>
          <p:nvGrpSpPr>
            <p:cNvPr id="30" name="Google Shape;30;p10"/>
            <p:cNvGrpSpPr/>
            <p:nvPr/>
          </p:nvGrpSpPr>
          <p:grpSpPr>
            <a:xfrm>
              <a:off x="-8280" y="-7560"/>
              <a:ext cx="1740600" cy="5150880"/>
              <a:chOff x="-8280" y="-7560"/>
              <a:chExt cx="1740600" cy="5150880"/>
            </a:xfrm>
          </p:grpSpPr>
          <p:pic>
            <p:nvPicPr>
              <p:cNvPr id="31" name="Google Shape;31;p10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-8280" y="-7560"/>
                <a:ext cx="1372680" cy="51508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" name="Google Shape;32;p10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359640" y="-7560"/>
                <a:ext cx="1372680" cy="51508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oogle Shape;33;p10"/>
            <p:cNvGrpSpPr/>
            <p:nvPr/>
          </p:nvGrpSpPr>
          <p:grpSpPr>
            <a:xfrm>
              <a:off x="7403400" y="-7560"/>
              <a:ext cx="1740600" cy="5221080"/>
              <a:chOff x="7403400" y="-7560"/>
              <a:chExt cx="1740600" cy="5221080"/>
            </a:xfrm>
          </p:grpSpPr>
          <p:pic>
            <p:nvPicPr>
              <p:cNvPr id="34" name="Google Shape;34;p10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7771320" y="-7560"/>
                <a:ext cx="1372680" cy="52210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" name="Google Shape;35;p10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7403400" y="-7560"/>
                <a:ext cx="1372680" cy="52210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6" name="Google Shape;36;p10"/>
          <p:cNvGrpSpPr/>
          <p:nvPr/>
        </p:nvGrpSpPr>
        <p:grpSpPr>
          <a:xfrm>
            <a:off x="472680" y="-1050480"/>
            <a:ext cx="5501160" cy="7160400"/>
            <a:chOff x="472680" y="-1050480"/>
            <a:chExt cx="5501160" cy="7160400"/>
          </a:xfrm>
        </p:grpSpPr>
        <p:grpSp>
          <p:nvGrpSpPr>
            <p:cNvPr id="37" name="Google Shape;37;p10"/>
            <p:cNvGrpSpPr/>
            <p:nvPr/>
          </p:nvGrpSpPr>
          <p:grpSpPr>
            <a:xfrm>
              <a:off x="472680" y="-1050480"/>
              <a:ext cx="1590120" cy="1590120"/>
              <a:chOff x="472680" y="-1050480"/>
              <a:chExt cx="1590120" cy="1590120"/>
            </a:xfrm>
          </p:grpSpPr>
          <p:sp>
            <p:nvSpPr>
              <p:cNvPr id="38" name="Google Shape;38;p10"/>
              <p:cNvSpPr/>
              <p:nvPr/>
            </p:nvSpPr>
            <p:spPr>
              <a:xfrm rot="10800000">
                <a:off x="472680" y="-1050480"/>
                <a:ext cx="1590120" cy="15901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rgbClr val="73B7DC">
                  <a:alpha val="5607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  <p:sp>
            <p:nvSpPr>
              <p:cNvPr id="39" name="Google Shape;39;p10"/>
              <p:cNvSpPr/>
              <p:nvPr/>
            </p:nvSpPr>
            <p:spPr>
              <a:xfrm rot="10800000">
                <a:off x="633960" y="-889200"/>
                <a:ext cx="1267920" cy="12679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FFFFF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</p:grpSp>
        <p:grpSp>
          <p:nvGrpSpPr>
            <p:cNvPr id="40" name="Google Shape;40;p10"/>
            <p:cNvGrpSpPr/>
            <p:nvPr/>
          </p:nvGrpSpPr>
          <p:grpSpPr>
            <a:xfrm>
              <a:off x="4383720" y="4519800"/>
              <a:ext cx="1590120" cy="1590120"/>
              <a:chOff x="4383720" y="4519800"/>
              <a:chExt cx="1590120" cy="1590120"/>
            </a:xfrm>
          </p:grpSpPr>
          <p:sp>
            <p:nvSpPr>
              <p:cNvPr id="41" name="Google Shape;41;p10"/>
              <p:cNvSpPr/>
              <p:nvPr/>
            </p:nvSpPr>
            <p:spPr>
              <a:xfrm>
                <a:off x="4383720" y="4519800"/>
                <a:ext cx="1590120" cy="15901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rgbClr val="73B7DC">
                  <a:alpha val="5607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  <p:sp>
            <p:nvSpPr>
              <p:cNvPr id="42" name="Google Shape;42;p10"/>
              <p:cNvSpPr/>
              <p:nvPr/>
            </p:nvSpPr>
            <p:spPr>
              <a:xfrm>
                <a:off x="4544640" y="4680720"/>
                <a:ext cx="1267920" cy="12679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FFFFF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</p:grpSp>
      </p:grpSp>
      <p:grpSp>
        <p:nvGrpSpPr>
          <p:cNvPr id="43" name="Google Shape;43;p10"/>
          <p:cNvGrpSpPr/>
          <p:nvPr/>
        </p:nvGrpSpPr>
        <p:grpSpPr>
          <a:xfrm>
            <a:off x="-733680" y="-7380"/>
            <a:ext cx="10949940" cy="4843980"/>
            <a:chOff x="-733680" y="-7380"/>
            <a:chExt cx="10949940" cy="4843980"/>
          </a:xfrm>
        </p:grpSpPr>
        <p:pic>
          <p:nvPicPr>
            <p:cNvPr id="44" name="Google Shape;44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 flipH="1">
              <a:off x="7383600" y="-2013120"/>
              <a:ext cx="826920" cy="48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-733680" y="4202640"/>
              <a:ext cx="2374200" cy="6339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_6">
  <p:cSld name="CUSTOM_6">
    <p:bg>
      <p:bgPr>
        <a:solidFill>
          <a:schemeClr val="lt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7"/>
          <p:cNvSpPr txBox="1"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322" name="Google Shape;322;p27"/>
          <p:cNvGrpSpPr/>
          <p:nvPr/>
        </p:nvGrpSpPr>
        <p:grpSpPr>
          <a:xfrm>
            <a:off x="-7560" y="-7560"/>
            <a:ext cx="9151560" cy="5142960"/>
            <a:chOff x="-7560" y="-7560"/>
            <a:chExt cx="9151560" cy="5142960"/>
          </a:xfrm>
        </p:grpSpPr>
        <p:grpSp>
          <p:nvGrpSpPr>
            <p:cNvPr id="323" name="Google Shape;323;p27"/>
            <p:cNvGrpSpPr/>
            <p:nvPr/>
          </p:nvGrpSpPr>
          <p:grpSpPr>
            <a:xfrm>
              <a:off x="-7560" y="-7560"/>
              <a:ext cx="947880" cy="5142960"/>
              <a:chOff x="-7560" y="-7560"/>
              <a:chExt cx="947880" cy="5142960"/>
            </a:xfrm>
          </p:grpSpPr>
          <p:pic>
            <p:nvPicPr>
              <p:cNvPr id="324" name="Google Shape;324;p27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-7560" y="-7560"/>
                <a:ext cx="74736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5" name="Google Shape;325;p27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192960" y="-7560"/>
                <a:ext cx="74736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6" name="Google Shape;326;p27"/>
            <p:cNvGrpSpPr/>
            <p:nvPr/>
          </p:nvGrpSpPr>
          <p:grpSpPr>
            <a:xfrm>
              <a:off x="8196120" y="-7560"/>
              <a:ext cx="947880" cy="5142960"/>
              <a:chOff x="8196120" y="-7560"/>
              <a:chExt cx="947880" cy="5142960"/>
            </a:xfrm>
          </p:grpSpPr>
          <p:pic>
            <p:nvPicPr>
              <p:cNvPr id="327" name="Google Shape;327;p27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8396640" y="-7560"/>
                <a:ext cx="74736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8" name="Google Shape;328;p27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8196120" y="-7560"/>
                <a:ext cx="74736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29" name="Google Shape;329;p27"/>
          <p:cNvGrpSpPr/>
          <p:nvPr/>
        </p:nvGrpSpPr>
        <p:grpSpPr>
          <a:xfrm>
            <a:off x="-206280" y="-706320"/>
            <a:ext cx="10737720" cy="5627160"/>
            <a:chOff x="-206280" y="-706320"/>
            <a:chExt cx="10737720" cy="5627160"/>
          </a:xfrm>
        </p:grpSpPr>
        <p:pic>
          <p:nvPicPr>
            <p:cNvPr id="330" name="Google Shape;330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57240" y="4286880"/>
              <a:ext cx="2374200" cy="633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1076400" y="163800"/>
              <a:ext cx="2374200" cy="6339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_5">
  <p:cSld name="CUSTOM_5">
    <p:bg>
      <p:bgPr>
        <a:solidFill>
          <a:schemeClr val="lt1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8"/>
          <p:cNvSpPr txBox="1"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334" name="Google Shape;334;p28"/>
          <p:cNvGrpSpPr/>
          <p:nvPr/>
        </p:nvGrpSpPr>
        <p:grpSpPr>
          <a:xfrm>
            <a:off x="-9720" y="-7560"/>
            <a:ext cx="9151560" cy="5142960"/>
            <a:chOff x="-9720" y="-7560"/>
            <a:chExt cx="9151560" cy="5142960"/>
          </a:xfrm>
        </p:grpSpPr>
        <p:grpSp>
          <p:nvGrpSpPr>
            <p:cNvPr id="335" name="Google Shape;335;p28"/>
            <p:cNvGrpSpPr/>
            <p:nvPr/>
          </p:nvGrpSpPr>
          <p:grpSpPr>
            <a:xfrm>
              <a:off x="7757280" y="539640"/>
              <a:ext cx="1384560" cy="4595760"/>
              <a:chOff x="7757280" y="539640"/>
              <a:chExt cx="1384560" cy="4595760"/>
            </a:xfrm>
          </p:grpSpPr>
          <p:pic>
            <p:nvPicPr>
              <p:cNvPr id="336" name="Google Shape;336;p28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8049960" y="539640"/>
                <a:ext cx="1091880" cy="45957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7" name="Google Shape;337;p28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7757280" y="539640"/>
                <a:ext cx="1091880" cy="4595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8" name="Google Shape;338;p28"/>
            <p:cNvGrpSpPr/>
            <p:nvPr/>
          </p:nvGrpSpPr>
          <p:grpSpPr>
            <a:xfrm>
              <a:off x="-9720" y="-7560"/>
              <a:ext cx="1384560" cy="4496760"/>
              <a:chOff x="-9720" y="-7560"/>
              <a:chExt cx="1384560" cy="4496760"/>
            </a:xfrm>
          </p:grpSpPr>
          <p:pic>
            <p:nvPicPr>
              <p:cNvPr id="339" name="Google Shape;339;p28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-9720" y="-7560"/>
                <a:ext cx="1091880" cy="44967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0" name="Google Shape;340;p28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282960" y="-7560"/>
                <a:ext cx="1091880" cy="4496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41" name="Google Shape;341;p28"/>
          <p:cNvGrpSpPr/>
          <p:nvPr/>
        </p:nvGrpSpPr>
        <p:grpSpPr>
          <a:xfrm>
            <a:off x="-1053540" y="-287460"/>
            <a:ext cx="12688560" cy="5603400"/>
            <a:chOff x="-1053540" y="-287460"/>
            <a:chExt cx="12688560" cy="5603400"/>
          </a:xfrm>
        </p:grpSpPr>
        <p:pic>
          <p:nvPicPr>
            <p:cNvPr id="342" name="Google Shape;342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 flipH="1">
              <a:off x="952200" y="2483280"/>
              <a:ext cx="826920" cy="48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 flipH="1">
              <a:off x="8802360" y="-2293200"/>
              <a:ext cx="826920" cy="4838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4" name="Google Shape;344;p28"/>
          <p:cNvGrpSpPr/>
          <p:nvPr/>
        </p:nvGrpSpPr>
        <p:grpSpPr>
          <a:xfrm>
            <a:off x="7009560" y="4603320"/>
            <a:ext cx="1590120" cy="1590120"/>
            <a:chOff x="7009560" y="4603320"/>
            <a:chExt cx="1590120" cy="1590120"/>
          </a:xfrm>
        </p:grpSpPr>
        <p:sp>
          <p:nvSpPr>
            <p:cNvPr id="345" name="Google Shape;345;p28"/>
            <p:cNvSpPr/>
            <p:nvPr/>
          </p:nvSpPr>
          <p:spPr>
            <a:xfrm flipH="1">
              <a:off x="7009560" y="4603320"/>
              <a:ext cx="1590120" cy="1590120"/>
            </a:xfrm>
            <a:prstGeom prst="blockArc">
              <a:avLst>
                <a:gd name="adj1" fmla="val 10800000"/>
                <a:gd name="adj2" fmla="val 21555752"/>
                <a:gd name="adj3" fmla="val 10523"/>
              </a:avLst>
            </a:prstGeom>
            <a:solidFill>
              <a:srgbClr val="73B7DC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u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346" name="Google Shape;346;p28"/>
            <p:cNvSpPr/>
            <p:nvPr/>
          </p:nvSpPr>
          <p:spPr>
            <a:xfrm flipH="1">
              <a:off x="7170840" y="4765320"/>
              <a:ext cx="1267920" cy="1267920"/>
            </a:xfrm>
            <a:prstGeom prst="blockArc">
              <a:avLst>
                <a:gd name="adj1" fmla="val 10800000"/>
                <a:gd name="adj2" fmla="val 21555752"/>
                <a:gd name="adj3" fmla="val 105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u="none" strike="noStrik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_7">
  <p:cSld name="CUSTOM_7">
    <p:bg>
      <p:bgPr>
        <a:solidFill>
          <a:schemeClr val="lt1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9"/>
          <p:cNvSpPr txBox="1"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349" name="Google Shape;349;p29"/>
          <p:cNvGrpSpPr/>
          <p:nvPr/>
        </p:nvGrpSpPr>
        <p:grpSpPr>
          <a:xfrm>
            <a:off x="-7560" y="-7560"/>
            <a:ext cx="9151560" cy="5142960"/>
            <a:chOff x="-7560" y="-7560"/>
            <a:chExt cx="9151560" cy="5142960"/>
          </a:xfrm>
        </p:grpSpPr>
        <p:grpSp>
          <p:nvGrpSpPr>
            <p:cNvPr id="350" name="Google Shape;350;p29"/>
            <p:cNvGrpSpPr/>
            <p:nvPr/>
          </p:nvGrpSpPr>
          <p:grpSpPr>
            <a:xfrm>
              <a:off x="-7560" y="-7560"/>
              <a:ext cx="947880" cy="5142960"/>
              <a:chOff x="-7560" y="-7560"/>
              <a:chExt cx="947880" cy="5142960"/>
            </a:xfrm>
          </p:grpSpPr>
          <p:pic>
            <p:nvPicPr>
              <p:cNvPr id="351" name="Google Shape;351;p29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-7560" y="-7560"/>
                <a:ext cx="74736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2" name="Google Shape;352;p29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192960" y="-7560"/>
                <a:ext cx="74736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53" name="Google Shape;353;p29"/>
            <p:cNvGrpSpPr/>
            <p:nvPr/>
          </p:nvGrpSpPr>
          <p:grpSpPr>
            <a:xfrm>
              <a:off x="8196120" y="-7560"/>
              <a:ext cx="947880" cy="5142960"/>
              <a:chOff x="8196120" y="-7560"/>
              <a:chExt cx="947880" cy="5142960"/>
            </a:xfrm>
          </p:grpSpPr>
          <p:pic>
            <p:nvPicPr>
              <p:cNvPr id="354" name="Google Shape;354;p29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8396640" y="-7560"/>
                <a:ext cx="74736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5" name="Google Shape;355;p29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8196120" y="-7560"/>
                <a:ext cx="74736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56" name="Google Shape;356;p29"/>
          <p:cNvGrpSpPr/>
          <p:nvPr/>
        </p:nvGrpSpPr>
        <p:grpSpPr>
          <a:xfrm>
            <a:off x="-206280" y="-706320"/>
            <a:ext cx="10737720" cy="5627160"/>
            <a:chOff x="-206280" y="-706320"/>
            <a:chExt cx="10737720" cy="5627160"/>
          </a:xfrm>
        </p:grpSpPr>
        <p:pic>
          <p:nvPicPr>
            <p:cNvPr id="357" name="Google Shape;357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57240" y="4286880"/>
              <a:ext cx="2374200" cy="633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8" name="Google Shape;358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1076400" y="163800"/>
              <a:ext cx="2374200" cy="6339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 type="tx">
  <p:cSld name="TITLE_AND_BODY">
    <p:bg>
      <p:bgPr>
        <a:solidFill>
          <a:schemeClr val="lt1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0"/>
          <p:cNvSpPr txBox="1"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1" name="Google Shape;361;p30"/>
          <p:cNvSpPr txBox="1">
            <a:spLocks noGrp="1"/>
          </p:cNvSpPr>
          <p:nvPr>
            <p:ph type="body" idx="1"/>
          </p:nvPr>
        </p:nvSpPr>
        <p:spPr>
          <a:xfrm>
            <a:off x="720000" y="1109520"/>
            <a:ext cx="7703640" cy="33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62" name="Google Shape;362;p30"/>
          <p:cNvGrpSpPr/>
          <p:nvPr/>
        </p:nvGrpSpPr>
        <p:grpSpPr>
          <a:xfrm>
            <a:off x="-7560" y="-7560"/>
            <a:ext cx="9151560" cy="5142960"/>
            <a:chOff x="-7560" y="-7560"/>
            <a:chExt cx="9151560" cy="5142960"/>
          </a:xfrm>
        </p:grpSpPr>
        <p:grpSp>
          <p:nvGrpSpPr>
            <p:cNvPr id="363" name="Google Shape;363;p30"/>
            <p:cNvGrpSpPr/>
            <p:nvPr/>
          </p:nvGrpSpPr>
          <p:grpSpPr>
            <a:xfrm>
              <a:off x="-7560" y="-7560"/>
              <a:ext cx="947880" cy="5142960"/>
              <a:chOff x="-7560" y="-7560"/>
              <a:chExt cx="947880" cy="5142960"/>
            </a:xfrm>
          </p:grpSpPr>
          <p:pic>
            <p:nvPicPr>
              <p:cNvPr id="364" name="Google Shape;364;p30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-7560" y="-7560"/>
                <a:ext cx="74736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5" name="Google Shape;365;p30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192960" y="-7560"/>
                <a:ext cx="74736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6" name="Google Shape;366;p30"/>
            <p:cNvGrpSpPr/>
            <p:nvPr/>
          </p:nvGrpSpPr>
          <p:grpSpPr>
            <a:xfrm>
              <a:off x="8196120" y="-7560"/>
              <a:ext cx="947880" cy="5142960"/>
              <a:chOff x="8196120" y="-7560"/>
              <a:chExt cx="947880" cy="5142960"/>
            </a:xfrm>
          </p:grpSpPr>
          <p:pic>
            <p:nvPicPr>
              <p:cNvPr id="367" name="Google Shape;367;p30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8396640" y="-7560"/>
                <a:ext cx="74736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8" name="Google Shape;368;p30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8196120" y="-7560"/>
                <a:ext cx="74736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69" name="Google Shape;369;p30"/>
          <p:cNvGrpSpPr/>
          <p:nvPr/>
        </p:nvGrpSpPr>
        <p:grpSpPr>
          <a:xfrm>
            <a:off x="-206280" y="-706320"/>
            <a:ext cx="10737720" cy="5627160"/>
            <a:chOff x="-206280" y="-706320"/>
            <a:chExt cx="10737720" cy="5627160"/>
          </a:xfrm>
        </p:grpSpPr>
        <p:pic>
          <p:nvPicPr>
            <p:cNvPr id="370" name="Google Shape;370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57240" y="4286880"/>
              <a:ext cx="2374200" cy="633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1" name="Google Shape;371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1076400" y="163800"/>
              <a:ext cx="2374200" cy="6339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_9">
  <p:cSld name="CUSTOM_9">
    <p:bg>
      <p:bgPr>
        <a:solidFill>
          <a:schemeClr val="lt1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31"/>
          <p:cNvGrpSpPr/>
          <p:nvPr/>
        </p:nvGrpSpPr>
        <p:grpSpPr>
          <a:xfrm>
            <a:off x="-7560" y="-7560"/>
            <a:ext cx="9151560" cy="5142960"/>
            <a:chOff x="-7560" y="-7560"/>
            <a:chExt cx="9151560" cy="5142960"/>
          </a:xfrm>
        </p:grpSpPr>
        <p:grpSp>
          <p:nvGrpSpPr>
            <p:cNvPr id="374" name="Google Shape;374;p31"/>
            <p:cNvGrpSpPr/>
            <p:nvPr/>
          </p:nvGrpSpPr>
          <p:grpSpPr>
            <a:xfrm>
              <a:off x="-7560" y="-7560"/>
              <a:ext cx="947880" cy="5142960"/>
              <a:chOff x="-7560" y="-7560"/>
              <a:chExt cx="947880" cy="5142960"/>
            </a:xfrm>
          </p:grpSpPr>
          <p:pic>
            <p:nvPicPr>
              <p:cNvPr id="375" name="Google Shape;375;p31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-7560" y="-7560"/>
                <a:ext cx="74736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6" name="Google Shape;376;p31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192960" y="-7560"/>
                <a:ext cx="74736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77" name="Google Shape;377;p31"/>
            <p:cNvGrpSpPr/>
            <p:nvPr/>
          </p:nvGrpSpPr>
          <p:grpSpPr>
            <a:xfrm>
              <a:off x="8196120" y="-7560"/>
              <a:ext cx="947880" cy="5142960"/>
              <a:chOff x="8196120" y="-7560"/>
              <a:chExt cx="947880" cy="5142960"/>
            </a:xfrm>
          </p:grpSpPr>
          <p:pic>
            <p:nvPicPr>
              <p:cNvPr id="378" name="Google Shape;378;p31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8396640" y="-7560"/>
                <a:ext cx="74736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9" name="Google Shape;379;p31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8196120" y="-7560"/>
                <a:ext cx="74736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80" name="Google Shape;380;p31"/>
          <p:cNvGrpSpPr/>
          <p:nvPr/>
        </p:nvGrpSpPr>
        <p:grpSpPr>
          <a:xfrm>
            <a:off x="-206280" y="-706320"/>
            <a:ext cx="10737720" cy="5627160"/>
            <a:chOff x="-206280" y="-706320"/>
            <a:chExt cx="10737720" cy="5627160"/>
          </a:xfrm>
        </p:grpSpPr>
        <p:pic>
          <p:nvPicPr>
            <p:cNvPr id="381" name="Google Shape;381;p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57240" y="4286880"/>
              <a:ext cx="2374200" cy="633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2" name="Google Shape;382;p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1076400" y="163800"/>
              <a:ext cx="2374200" cy="6339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TWO_COLUMNS" type="twoObj">
  <p:cSld name="TWO_OBJECTS">
    <p:bg>
      <p:bgPr>
        <a:solidFill>
          <a:schemeClr val="lt1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2"/>
          <p:cNvSpPr txBox="1"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385" name="Google Shape;385;p32"/>
          <p:cNvGrpSpPr/>
          <p:nvPr/>
        </p:nvGrpSpPr>
        <p:grpSpPr>
          <a:xfrm>
            <a:off x="-7560" y="-7560"/>
            <a:ext cx="9151560" cy="5142960"/>
            <a:chOff x="-7560" y="-7560"/>
            <a:chExt cx="9151560" cy="5142960"/>
          </a:xfrm>
        </p:grpSpPr>
        <p:grpSp>
          <p:nvGrpSpPr>
            <p:cNvPr id="386" name="Google Shape;386;p32"/>
            <p:cNvGrpSpPr/>
            <p:nvPr/>
          </p:nvGrpSpPr>
          <p:grpSpPr>
            <a:xfrm>
              <a:off x="-7560" y="539640"/>
              <a:ext cx="1384560" cy="4595760"/>
              <a:chOff x="-7560" y="539640"/>
              <a:chExt cx="1384560" cy="4595760"/>
            </a:xfrm>
          </p:grpSpPr>
          <p:pic>
            <p:nvPicPr>
              <p:cNvPr id="387" name="Google Shape;387;p32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-7560" y="539640"/>
                <a:ext cx="1091880" cy="45957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8" name="Google Shape;388;p32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285120" y="539640"/>
                <a:ext cx="1091880" cy="4595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89" name="Google Shape;389;p32"/>
            <p:cNvGrpSpPr/>
            <p:nvPr/>
          </p:nvGrpSpPr>
          <p:grpSpPr>
            <a:xfrm>
              <a:off x="7759440" y="-7560"/>
              <a:ext cx="1384560" cy="4496760"/>
              <a:chOff x="7759440" y="-7560"/>
              <a:chExt cx="1384560" cy="4496760"/>
            </a:xfrm>
          </p:grpSpPr>
          <p:pic>
            <p:nvPicPr>
              <p:cNvPr id="390" name="Google Shape;390;p32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8052120" y="-7560"/>
                <a:ext cx="1091880" cy="44967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1" name="Google Shape;391;p32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7759440" y="-7560"/>
                <a:ext cx="1091880" cy="4496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92" name="Google Shape;392;p32"/>
          <p:cNvGrpSpPr/>
          <p:nvPr/>
        </p:nvGrpSpPr>
        <p:grpSpPr>
          <a:xfrm>
            <a:off x="-2500740" y="-287460"/>
            <a:ext cx="12688200" cy="5603400"/>
            <a:chOff x="-2500740" y="-287460"/>
            <a:chExt cx="12688200" cy="5603400"/>
          </a:xfrm>
        </p:grpSpPr>
        <p:pic>
          <p:nvPicPr>
            <p:cNvPr id="393" name="Google Shape;393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>
              <a:off x="7354800" y="2483280"/>
              <a:ext cx="826920" cy="48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4" name="Google Shape;394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>
              <a:off x="-495000" y="-2293200"/>
              <a:ext cx="826920" cy="4838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5" name="Google Shape;395;p32"/>
          <p:cNvGrpSpPr/>
          <p:nvPr/>
        </p:nvGrpSpPr>
        <p:grpSpPr>
          <a:xfrm>
            <a:off x="534600" y="4604040"/>
            <a:ext cx="1590120" cy="1590120"/>
            <a:chOff x="534600" y="4604040"/>
            <a:chExt cx="1590120" cy="1590120"/>
          </a:xfrm>
        </p:grpSpPr>
        <p:sp>
          <p:nvSpPr>
            <p:cNvPr id="396" name="Google Shape;396;p32"/>
            <p:cNvSpPr/>
            <p:nvPr/>
          </p:nvSpPr>
          <p:spPr>
            <a:xfrm>
              <a:off x="534600" y="4604040"/>
              <a:ext cx="1590120" cy="1590120"/>
            </a:xfrm>
            <a:prstGeom prst="blockArc">
              <a:avLst>
                <a:gd name="adj1" fmla="val 10800000"/>
                <a:gd name="adj2" fmla="val 21555752"/>
                <a:gd name="adj3" fmla="val 10523"/>
              </a:avLst>
            </a:prstGeom>
            <a:solidFill>
              <a:srgbClr val="73B7DC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u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695520" y="4764960"/>
              <a:ext cx="1267920" cy="1267920"/>
            </a:xfrm>
            <a:prstGeom prst="blockArc">
              <a:avLst>
                <a:gd name="adj1" fmla="val 10800000"/>
                <a:gd name="adj2" fmla="val 21555752"/>
                <a:gd name="adj3" fmla="val 105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u="none" strike="noStrik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3"/>
          <p:cNvSpPr txBox="1"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400" name="Google Shape;400;p33"/>
          <p:cNvGrpSpPr/>
          <p:nvPr/>
        </p:nvGrpSpPr>
        <p:grpSpPr>
          <a:xfrm>
            <a:off x="-7560" y="-7560"/>
            <a:ext cx="9151560" cy="5142960"/>
            <a:chOff x="-7560" y="-7560"/>
            <a:chExt cx="9151560" cy="5142960"/>
          </a:xfrm>
        </p:grpSpPr>
        <p:grpSp>
          <p:nvGrpSpPr>
            <p:cNvPr id="401" name="Google Shape;401;p33"/>
            <p:cNvGrpSpPr/>
            <p:nvPr/>
          </p:nvGrpSpPr>
          <p:grpSpPr>
            <a:xfrm>
              <a:off x="-7560" y="-7560"/>
              <a:ext cx="947880" cy="5142960"/>
              <a:chOff x="-7560" y="-7560"/>
              <a:chExt cx="947880" cy="5142960"/>
            </a:xfrm>
          </p:grpSpPr>
          <p:pic>
            <p:nvPicPr>
              <p:cNvPr id="402" name="Google Shape;402;p33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-7560" y="-7560"/>
                <a:ext cx="74736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3" name="Google Shape;403;p33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192960" y="-7560"/>
                <a:ext cx="74736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4" name="Google Shape;404;p33"/>
            <p:cNvGrpSpPr/>
            <p:nvPr/>
          </p:nvGrpSpPr>
          <p:grpSpPr>
            <a:xfrm>
              <a:off x="8196120" y="-7560"/>
              <a:ext cx="947880" cy="5142960"/>
              <a:chOff x="8196120" y="-7560"/>
              <a:chExt cx="947880" cy="5142960"/>
            </a:xfrm>
          </p:grpSpPr>
          <p:pic>
            <p:nvPicPr>
              <p:cNvPr id="405" name="Google Shape;405;p33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8396640" y="-7560"/>
                <a:ext cx="74736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6" name="Google Shape;406;p33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8196120" y="-7560"/>
                <a:ext cx="74736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07" name="Google Shape;407;p33"/>
          <p:cNvGrpSpPr/>
          <p:nvPr/>
        </p:nvGrpSpPr>
        <p:grpSpPr>
          <a:xfrm>
            <a:off x="-206280" y="-706320"/>
            <a:ext cx="10737720" cy="5627160"/>
            <a:chOff x="-206280" y="-706320"/>
            <a:chExt cx="10737720" cy="5627160"/>
          </a:xfrm>
        </p:grpSpPr>
        <p:pic>
          <p:nvPicPr>
            <p:cNvPr id="408" name="Google Shape;408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57240" y="4286880"/>
              <a:ext cx="2374200" cy="633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9" name="Google Shape;409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1076400" y="163800"/>
              <a:ext cx="2374200" cy="6339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_COLUMN_TEXT">
  <p:cSld name="ONE_COLUMN_TEXT">
    <p:bg>
      <p:bgPr>
        <a:solidFill>
          <a:schemeClr val="lt1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4"/>
          <p:cNvSpPr txBox="1">
            <a:spLocks noGrp="1"/>
          </p:cNvSpPr>
          <p:nvPr>
            <p:ph type="title"/>
          </p:nvPr>
        </p:nvSpPr>
        <p:spPr>
          <a:xfrm>
            <a:off x="720000" y="444960"/>
            <a:ext cx="771048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412" name="Google Shape;412;p34"/>
          <p:cNvGrpSpPr/>
          <p:nvPr/>
        </p:nvGrpSpPr>
        <p:grpSpPr>
          <a:xfrm>
            <a:off x="-7560" y="-7560"/>
            <a:ext cx="9151560" cy="5142960"/>
            <a:chOff x="-7560" y="-7560"/>
            <a:chExt cx="9151560" cy="5142960"/>
          </a:xfrm>
        </p:grpSpPr>
        <p:grpSp>
          <p:nvGrpSpPr>
            <p:cNvPr id="413" name="Google Shape;413;p34"/>
            <p:cNvGrpSpPr/>
            <p:nvPr/>
          </p:nvGrpSpPr>
          <p:grpSpPr>
            <a:xfrm>
              <a:off x="-7560" y="539640"/>
              <a:ext cx="1384560" cy="4595760"/>
              <a:chOff x="-7560" y="539640"/>
              <a:chExt cx="1384560" cy="4595760"/>
            </a:xfrm>
          </p:grpSpPr>
          <p:pic>
            <p:nvPicPr>
              <p:cNvPr id="414" name="Google Shape;414;p34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-7560" y="539640"/>
                <a:ext cx="1091880" cy="45957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5" name="Google Shape;415;p34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285120" y="539640"/>
                <a:ext cx="1091880" cy="4595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6" name="Google Shape;416;p34"/>
            <p:cNvGrpSpPr/>
            <p:nvPr/>
          </p:nvGrpSpPr>
          <p:grpSpPr>
            <a:xfrm>
              <a:off x="7759440" y="-7560"/>
              <a:ext cx="1384560" cy="4496760"/>
              <a:chOff x="7759440" y="-7560"/>
              <a:chExt cx="1384560" cy="4496760"/>
            </a:xfrm>
          </p:grpSpPr>
          <p:pic>
            <p:nvPicPr>
              <p:cNvPr id="417" name="Google Shape;417;p34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8052120" y="-7560"/>
                <a:ext cx="1091880" cy="44967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8" name="Google Shape;418;p34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7759440" y="-7560"/>
                <a:ext cx="1091880" cy="4496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19" name="Google Shape;419;p34"/>
          <p:cNvGrpSpPr/>
          <p:nvPr/>
        </p:nvGrpSpPr>
        <p:grpSpPr>
          <a:xfrm>
            <a:off x="-2500740" y="-287460"/>
            <a:ext cx="12688200" cy="5603400"/>
            <a:chOff x="-2500740" y="-287460"/>
            <a:chExt cx="12688200" cy="5603400"/>
          </a:xfrm>
        </p:grpSpPr>
        <p:pic>
          <p:nvPicPr>
            <p:cNvPr id="420" name="Google Shape;420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>
              <a:off x="7354800" y="2483280"/>
              <a:ext cx="826920" cy="48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1" name="Google Shape;421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>
              <a:off x="-495000" y="-2293200"/>
              <a:ext cx="826920" cy="4838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2" name="Google Shape;422;p34"/>
          <p:cNvGrpSpPr/>
          <p:nvPr/>
        </p:nvGrpSpPr>
        <p:grpSpPr>
          <a:xfrm>
            <a:off x="534600" y="4604040"/>
            <a:ext cx="1590120" cy="1590120"/>
            <a:chOff x="534600" y="4604040"/>
            <a:chExt cx="1590120" cy="1590120"/>
          </a:xfrm>
        </p:grpSpPr>
        <p:sp>
          <p:nvSpPr>
            <p:cNvPr id="423" name="Google Shape;423;p34"/>
            <p:cNvSpPr/>
            <p:nvPr/>
          </p:nvSpPr>
          <p:spPr>
            <a:xfrm>
              <a:off x="534600" y="4604040"/>
              <a:ext cx="1590120" cy="1590120"/>
            </a:xfrm>
            <a:prstGeom prst="blockArc">
              <a:avLst>
                <a:gd name="adj1" fmla="val 10800000"/>
                <a:gd name="adj2" fmla="val 21555752"/>
                <a:gd name="adj3" fmla="val 10523"/>
              </a:avLst>
            </a:prstGeom>
            <a:solidFill>
              <a:srgbClr val="73B7DC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u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424" name="Google Shape;424;p34"/>
            <p:cNvSpPr/>
            <p:nvPr/>
          </p:nvSpPr>
          <p:spPr>
            <a:xfrm>
              <a:off x="695520" y="4764960"/>
              <a:ext cx="1267920" cy="1267920"/>
            </a:xfrm>
            <a:prstGeom prst="blockArc">
              <a:avLst>
                <a:gd name="adj1" fmla="val 10800000"/>
                <a:gd name="adj2" fmla="val 21555752"/>
                <a:gd name="adj3" fmla="val 1052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u="none" strike="noStrik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bg>
      <p:bgPr>
        <a:solidFill>
          <a:schemeClr val="lt1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3640" cy="514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427" name="Google Shape;427;p35"/>
          <p:cNvSpPr txBox="1">
            <a:spLocks noGrp="1"/>
          </p:cNvSpPr>
          <p:nvPr>
            <p:ph type="title"/>
          </p:nvPr>
        </p:nvSpPr>
        <p:spPr>
          <a:xfrm>
            <a:off x="1895040" y="4061520"/>
            <a:ext cx="5353560" cy="4780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_NUMBER" type="blank">
  <p:cSld name="BLANK">
    <p:bg>
      <p:bgPr>
        <a:solidFill>
          <a:schemeClr val="lt1"/>
        </a:solid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7"/>
          <p:cNvSpPr txBox="1">
            <a:spLocks noGrp="1"/>
          </p:cNvSpPr>
          <p:nvPr>
            <p:ph type="title" hasCustomPrompt="1"/>
          </p:nvPr>
        </p:nvSpPr>
        <p:spPr>
          <a:xfrm>
            <a:off x="2029680" y="1773000"/>
            <a:ext cx="5084640" cy="110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t>xx%</a:t>
            </a:r>
          </a:p>
        </p:txBody>
      </p:sp>
      <p:grpSp>
        <p:nvGrpSpPr>
          <p:cNvPr id="431" name="Google Shape;431;p37"/>
          <p:cNvGrpSpPr/>
          <p:nvPr/>
        </p:nvGrpSpPr>
        <p:grpSpPr>
          <a:xfrm>
            <a:off x="-8280" y="-7560"/>
            <a:ext cx="9152280" cy="5142960"/>
            <a:chOff x="-8280" y="-7560"/>
            <a:chExt cx="9152280" cy="5142960"/>
          </a:xfrm>
        </p:grpSpPr>
        <p:grpSp>
          <p:nvGrpSpPr>
            <p:cNvPr id="432" name="Google Shape;432;p37"/>
            <p:cNvGrpSpPr/>
            <p:nvPr/>
          </p:nvGrpSpPr>
          <p:grpSpPr>
            <a:xfrm>
              <a:off x="7403400" y="-7560"/>
              <a:ext cx="1740600" cy="4209480"/>
              <a:chOff x="7403400" y="-7560"/>
              <a:chExt cx="1740600" cy="4209480"/>
            </a:xfrm>
          </p:grpSpPr>
          <p:pic>
            <p:nvPicPr>
              <p:cNvPr id="433" name="Google Shape;433;p37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7771320" y="-7560"/>
                <a:ext cx="1372680" cy="42094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34" name="Google Shape;434;p37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7403400" y="-7560"/>
                <a:ext cx="1372680" cy="42094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5" name="Google Shape;435;p37"/>
            <p:cNvGrpSpPr/>
            <p:nvPr/>
          </p:nvGrpSpPr>
          <p:grpSpPr>
            <a:xfrm>
              <a:off x="-8280" y="-7560"/>
              <a:ext cx="1740600" cy="5142960"/>
              <a:chOff x="-8280" y="-7560"/>
              <a:chExt cx="1740600" cy="5142960"/>
            </a:xfrm>
          </p:grpSpPr>
          <p:pic>
            <p:nvPicPr>
              <p:cNvPr id="436" name="Google Shape;436;p37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-8280" y="-7560"/>
                <a:ext cx="137268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37" name="Google Shape;437;p37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359640" y="-7560"/>
                <a:ext cx="137268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38" name="Google Shape;438;p37"/>
          <p:cNvGrpSpPr/>
          <p:nvPr/>
        </p:nvGrpSpPr>
        <p:grpSpPr>
          <a:xfrm>
            <a:off x="207360" y="-1858680"/>
            <a:ext cx="9241560" cy="6695280"/>
            <a:chOff x="207360" y="-1858680"/>
            <a:chExt cx="9241560" cy="6695280"/>
          </a:xfrm>
        </p:grpSpPr>
        <p:pic>
          <p:nvPicPr>
            <p:cNvPr id="439" name="Google Shape;439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207360" y="-1858680"/>
              <a:ext cx="826920" cy="48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0" name="Google Shape;440;p3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7074720" y="4202640"/>
              <a:ext cx="2374200" cy="6339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1" name="Google Shape;441;p37"/>
          <p:cNvGrpSpPr/>
          <p:nvPr/>
        </p:nvGrpSpPr>
        <p:grpSpPr>
          <a:xfrm>
            <a:off x="398520" y="-1050480"/>
            <a:ext cx="8201880" cy="7243920"/>
            <a:chOff x="398520" y="-1050480"/>
            <a:chExt cx="8201880" cy="7243920"/>
          </a:xfrm>
        </p:grpSpPr>
        <p:grpSp>
          <p:nvGrpSpPr>
            <p:cNvPr id="442" name="Google Shape;442;p37"/>
            <p:cNvGrpSpPr/>
            <p:nvPr/>
          </p:nvGrpSpPr>
          <p:grpSpPr>
            <a:xfrm>
              <a:off x="7010280" y="-1050480"/>
              <a:ext cx="1590120" cy="1590120"/>
              <a:chOff x="7010280" y="-1050480"/>
              <a:chExt cx="1590120" cy="1590120"/>
            </a:xfrm>
          </p:grpSpPr>
          <p:sp>
            <p:nvSpPr>
              <p:cNvPr id="443" name="Google Shape;443;p37"/>
              <p:cNvSpPr/>
              <p:nvPr/>
            </p:nvSpPr>
            <p:spPr>
              <a:xfrm rot="10800000" flipH="1">
                <a:off x="7010280" y="-1050480"/>
                <a:ext cx="1590120" cy="15901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rgbClr val="73B7DC">
                  <a:alpha val="5607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  <p:sp>
            <p:nvSpPr>
              <p:cNvPr id="444" name="Google Shape;444;p37"/>
              <p:cNvSpPr/>
              <p:nvPr/>
            </p:nvSpPr>
            <p:spPr>
              <a:xfrm rot="10800000" flipH="1">
                <a:off x="7171920" y="-889200"/>
                <a:ext cx="1267920" cy="12679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FFFFF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</p:grpSp>
        <p:grpSp>
          <p:nvGrpSpPr>
            <p:cNvPr id="445" name="Google Shape;445;p37"/>
            <p:cNvGrpSpPr/>
            <p:nvPr/>
          </p:nvGrpSpPr>
          <p:grpSpPr>
            <a:xfrm>
              <a:off x="398520" y="4603320"/>
              <a:ext cx="1590120" cy="1590120"/>
              <a:chOff x="398520" y="4603320"/>
              <a:chExt cx="1590120" cy="1590120"/>
            </a:xfrm>
          </p:grpSpPr>
          <p:sp>
            <p:nvSpPr>
              <p:cNvPr id="446" name="Google Shape;446;p37"/>
              <p:cNvSpPr/>
              <p:nvPr/>
            </p:nvSpPr>
            <p:spPr>
              <a:xfrm flipH="1">
                <a:off x="398520" y="4603320"/>
                <a:ext cx="1590120" cy="15901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rgbClr val="73B7DC">
                  <a:alpha val="5607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  <p:sp>
            <p:nvSpPr>
              <p:cNvPr id="447" name="Google Shape;447;p37"/>
              <p:cNvSpPr/>
              <p:nvPr/>
            </p:nvSpPr>
            <p:spPr>
              <a:xfrm flipH="1">
                <a:off x="559800" y="4765320"/>
                <a:ext cx="1267920" cy="12679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FFFFF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_1">
  <p:cSld name="TITLE_ONLY_1"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48" name="Google Shape;48;p11"/>
          <p:cNvGrpSpPr/>
          <p:nvPr/>
        </p:nvGrpSpPr>
        <p:grpSpPr>
          <a:xfrm>
            <a:off x="-8280" y="10800"/>
            <a:ext cx="9152280" cy="5142960"/>
            <a:chOff x="-8280" y="10800"/>
            <a:chExt cx="9152280" cy="5142960"/>
          </a:xfrm>
        </p:grpSpPr>
        <p:grpSp>
          <p:nvGrpSpPr>
            <p:cNvPr id="49" name="Google Shape;49;p11"/>
            <p:cNvGrpSpPr/>
            <p:nvPr/>
          </p:nvGrpSpPr>
          <p:grpSpPr>
            <a:xfrm>
              <a:off x="-8280" y="10800"/>
              <a:ext cx="1740600" cy="4536000"/>
              <a:chOff x="-8280" y="10800"/>
              <a:chExt cx="1740600" cy="4536000"/>
            </a:xfrm>
          </p:grpSpPr>
          <p:pic>
            <p:nvPicPr>
              <p:cNvPr id="50" name="Google Shape;50;p11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-8280" y="10800"/>
                <a:ext cx="1372680" cy="4536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" name="Google Shape;51;p11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359640" y="10800"/>
                <a:ext cx="1372680" cy="453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" name="Google Shape;52;p11"/>
            <p:cNvGrpSpPr/>
            <p:nvPr/>
          </p:nvGrpSpPr>
          <p:grpSpPr>
            <a:xfrm>
              <a:off x="7403400" y="10800"/>
              <a:ext cx="1740600" cy="5142960"/>
              <a:chOff x="7403400" y="10800"/>
              <a:chExt cx="1740600" cy="5142960"/>
            </a:xfrm>
          </p:grpSpPr>
          <p:pic>
            <p:nvPicPr>
              <p:cNvPr id="53" name="Google Shape;53;p11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7771320" y="10800"/>
                <a:ext cx="137268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" name="Google Shape;54;p11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7403400" y="10800"/>
                <a:ext cx="137268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5" name="Google Shape;55;p11"/>
          <p:cNvGrpSpPr/>
          <p:nvPr/>
        </p:nvGrpSpPr>
        <p:grpSpPr>
          <a:xfrm>
            <a:off x="-313200" y="-1840320"/>
            <a:ext cx="9241560" cy="6994440"/>
            <a:chOff x="-313200" y="-1840320"/>
            <a:chExt cx="9241560" cy="6994440"/>
          </a:xfrm>
        </p:grpSpPr>
        <p:pic>
          <p:nvPicPr>
            <p:cNvPr id="56" name="Google Shape;56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80640" y="-1840320"/>
              <a:ext cx="747720" cy="4374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313200" y="4520160"/>
              <a:ext cx="2374200" cy="6339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" name="Google Shape;58;p11"/>
          <p:cNvGrpSpPr/>
          <p:nvPr/>
        </p:nvGrpSpPr>
        <p:grpSpPr>
          <a:xfrm>
            <a:off x="1147680" y="-1083960"/>
            <a:ext cx="6590160" cy="7296480"/>
            <a:chOff x="1147680" y="-1083960"/>
            <a:chExt cx="6590160" cy="7296480"/>
          </a:xfrm>
        </p:grpSpPr>
        <p:grpSp>
          <p:nvGrpSpPr>
            <p:cNvPr id="59" name="Google Shape;59;p11"/>
            <p:cNvGrpSpPr/>
            <p:nvPr/>
          </p:nvGrpSpPr>
          <p:grpSpPr>
            <a:xfrm>
              <a:off x="6147720" y="-1083960"/>
              <a:ext cx="1590120" cy="1590120"/>
              <a:chOff x="6147720" y="-1083960"/>
              <a:chExt cx="1590120" cy="1590120"/>
            </a:xfrm>
          </p:grpSpPr>
          <p:sp>
            <p:nvSpPr>
              <p:cNvPr id="60" name="Google Shape;60;p11"/>
              <p:cNvSpPr/>
              <p:nvPr/>
            </p:nvSpPr>
            <p:spPr>
              <a:xfrm rot="10800000">
                <a:off x="6147720" y="-1083960"/>
                <a:ext cx="1590120" cy="15901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rgbClr val="73B7DC">
                  <a:alpha val="5607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  <p:sp>
            <p:nvSpPr>
              <p:cNvPr id="61" name="Google Shape;61;p11"/>
              <p:cNvSpPr/>
              <p:nvPr/>
            </p:nvSpPr>
            <p:spPr>
              <a:xfrm rot="10800000">
                <a:off x="6309000" y="-922680"/>
                <a:ext cx="1267920" cy="12679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FFFFF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</p:grpSp>
        <p:grpSp>
          <p:nvGrpSpPr>
            <p:cNvPr id="62" name="Google Shape;62;p11"/>
            <p:cNvGrpSpPr/>
            <p:nvPr/>
          </p:nvGrpSpPr>
          <p:grpSpPr>
            <a:xfrm>
              <a:off x="1147680" y="4622400"/>
              <a:ext cx="1590120" cy="1590120"/>
              <a:chOff x="1147680" y="4622400"/>
              <a:chExt cx="1590120" cy="1590120"/>
            </a:xfrm>
          </p:grpSpPr>
          <p:sp>
            <p:nvSpPr>
              <p:cNvPr id="63" name="Google Shape;63;p11"/>
              <p:cNvSpPr/>
              <p:nvPr/>
            </p:nvSpPr>
            <p:spPr>
              <a:xfrm>
                <a:off x="1147680" y="4622400"/>
                <a:ext cx="1590120" cy="15901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rgbClr val="73B7DC">
                  <a:alpha val="5607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  <p:sp>
            <p:nvSpPr>
              <p:cNvPr id="64" name="Google Shape;64;p11"/>
              <p:cNvSpPr/>
              <p:nvPr/>
            </p:nvSpPr>
            <p:spPr>
              <a:xfrm>
                <a:off x="1308600" y="4783680"/>
                <a:ext cx="1267920" cy="12679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FFFFF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1_1">
  <p:cSld name="BLANK_1_1">
    <p:bg>
      <p:bgPr>
        <a:solidFill>
          <a:schemeClr val="lt1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8"/>
          <p:cNvSpPr txBox="1">
            <a:spLocks noGrp="1"/>
          </p:cNvSpPr>
          <p:nvPr>
            <p:ph type="title"/>
          </p:nvPr>
        </p:nvSpPr>
        <p:spPr>
          <a:xfrm>
            <a:off x="1838520" y="3417840"/>
            <a:ext cx="5466960" cy="52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450" name="Google Shape;450;p38"/>
          <p:cNvGrpSpPr/>
          <p:nvPr/>
        </p:nvGrpSpPr>
        <p:grpSpPr>
          <a:xfrm>
            <a:off x="-8280" y="-7560"/>
            <a:ext cx="9152280" cy="5142960"/>
            <a:chOff x="-8280" y="-7560"/>
            <a:chExt cx="9152280" cy="5142960"/>
          </a:xfrm>
        </p:grpSpPr>
        <p:grpSp>
          <p:nvGrpSpPr>
            <p:cNvPr id="451" name="Google Shape;451;p38"/>
            <p:cNvGrpSpPr/>
            <p:nvPr/>
          </p:nvGrpSpPr>
          <p:grpSpPr>
            <a:xfrm>
              <a:off x="7403400" y="-7560"/>
              <a:ext cx="1740600" cy="4209480"/>
              <a:chOff x="7403400" y="-7560"/>
              <a:chExt cx="1740600" cy="4209480"/>
            </a:xfrm>
          </p:grpSpPr>
          <p:pic>
            <p:nvPicPr>
              <p:cNvPr id="452" name="Google Shape;452;p38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7771320" y="-7560"/>
                <a:ext cx="1372680" cy="42094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3" name="Google Shape;453;p38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7403400" y="-7560"/>
                <a:ext cx="1372680" cy="42094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4" name="Google Shape;454;p38"/>
            <p:cNvGrpSpPr/>
            <p:nvPr/>
          </p:nvGrpSpPr>
          <p:grpSpPr>
            <a:xfrm>
              <a:off x="-8280" y="-7560"/>
              <a:ext cx="1740600" cy="5142960"/>
              <a:chOff x="-8280" y="-7560"/>
              <a:chExt cx="1740600" cy="5142960"/>
            </a:xfrm>
          </p:grpSpPr>
          <p:pic>
            <p:nvPicPr>
              <p:cNvPr id="455" name="Google Shape;455;p38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-8280" y="-7560"/>
                <a:ext cx="137268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6" name="Google Shape;456;p38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359640" y="-7560"/>
                <a:ext cx="137268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57" name="Google Shape;457;p38"/>
          <p:cNvGrpSpPr/>
          <p:nvPr/>
        </p:nvGrpSpPr>
        <p:grpSpPr>
          <a:xfrm>
            <a:off x="207360" y="-1858680"/>
            <a:ext cx="9241560" cy="6695280"/>
            <a:chOff x="207360" y="-1858680"/>
            <a:chExt cx="9241560" cy="6695280"/>
          </a:xfrm>
        </p:grpSpPr>
        <p:pic>
          <p:nvPicPr>
            <p:cNvPr id="458" name="Google Shape;458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207360" y="-1858680"/>
              <a:ext cx="826920" cy="48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9" name="Google Shape;459;p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7074720" y="4202640"/>
              <a:ext cx="2374200" cy="6339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0" name="Google Shape;460;p38"/>
          <p:cNvGrpSpPr/>
          <p:nvPr/>
        </p:nvGrpSpPr>
        <p:grpSpPr>
          <a:xfrm>
            <a:off x="398520" y="-1050480"/>
            <a:ext cx="8201880" cy="7243920"/>
            <a:chOff x="398520" y="-1050480"/>
            <a:chExt cx="8201880" cy="7243920"/>
          </a:xfrm>
        </p:grpSpPr>
        <p:grpSp>
          <p:nvGrpSpPr>
            <p:cNvPr id="461" name="Google Shape;461;p38"/>
            <p:cNvGrpSpPr/>
            <p:nvPr/>
          </p:nvGrpSpPr>
          <p:grpSpPr>
            <a:xfrm>
              <a:off x="7010280" y="-1050480"/>
              <a:ext cx="1590120" cy="1590120"/>
              <a:chOff x="7010280" y="-1050480"/>
              <a:chExt cx="1590120" cy="1590120"/>
            </a:xfrm>
          </p:grpSpPr>
          <p:sp>
            <p:nvSpPr>
              <p:cNvPr id="462" name="Google Shape;462;p38"/>
              <p:cNvSpPr/>
              <p:nvPr/>
            </p:nvSpPr>
            <p:spPr>
              <a:xfrm rot="10800000" flipH="1">
                <a:off x="7010280" y="-1050480"/>
                <a:ext cx="1590120" cy="15901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rgbClr val="73B7DC">
                  <a:alpha val="5607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  <p:sp>
            <p:nvSpPr>
              <p:cNvPr id="463" name="Google Shape;463;p38"/>
              <p:cNvSpPr/>
              <p:nvPr/>
            </p:nvSpPr>
            <p:spPr>
              <a:xfrm rot="10800000" flipH="1">
                <a:off x="7171920" y="-889200"/>
                <a:ext cx="1267920" cy="12679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FFFFF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</p:grpSp>
        <p:grpSp>
          <p:nvGrpSpPr>
            <p:cNvPr id="464" name="Google Shape;464;p38"/>
            <p:cNvGrpSpPr/>
            <p:nvPr/>
          </p:nvGrpSpPr>
          <p:grpSpPr>
            <a:xfrm>
              <a:off x="398520" y="4603320"/>
              <a:ext cx="1590120" cy="1590120"/>
              <a:chOff x="398520" y="4603320"/>
              <a:chExt cx="1590120" cy="1590120"/>
            </a:xfrm>
          </p:grpSpPr>
          <p:sp>
            <p:nvSpPr>
              <p:cNvPr id="465" name="Google Shape;465;p38"/>
              <p:cNvSpPr/>
              <p:nvPr/>
            </p:nvSpPr>
            <p:spPr>
              <a:xfrm flipH="1">
                <a:off x="398520" y="4603320"/>
                <a:ext cx="1590120" cy="15901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rgbClr val="73B7DC">
                  <a:alpha val="5607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  <p:sp>
            <p:nvSpPr>
              <p:cNvPr id="466" name="Google Shape;466;p38"/>
              <p:cNvSpPr/>
              <p:nvPr/>
            </p:nvSpPr>
            <p:spPr>
              <a:xfrm flipH="1">
                <a:off x="559800" y="4765320"/>
                <a:ext cx="1267920" cy="12679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FFFFF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1_1">
  <p:cSld name="SECTION_HEADER_1_1">
    <p:bg>
      <p:bgPr>
        <a:solidFill>
          <a:schemeClr val="lt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9"/>
          <p:cNvSpPr txBox="1">
            <a:spLocks noGrp="1"/>
          </p:cNvSpPr>
          <p:nvPr>
            <p:ph type="title"/>
          </p:nvPr>
        </p:nvSpPr>
        <p:spPr>
          <a:xfrm>
            <a:off x="1853280" y="2211480"/>
            <a:ext cx="3010320" cy="130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9" name="Google Shape;469;p39"/>
          <p:cNvSpPr txBox="1">
            <a:spLocks noGrp="1"/>
          </p:cNvSpPr>
          <p:nvPr>
            <p:ph type="title" idx="2"/>
          </p:nvPr>
        </p:nvSpPr>
        <p:spPr>
          <a:xfrm>
            <a:off x="1853280" y="1131840"/>
            <a:ext cx="1274400" cy="107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470" name="Google Shape;470;p39"/>
          <p:cNvGrpSpPr/>
          <p:nvPr/>
        </p:nvGrpSpPr>
        <p:grpSpPr>
          <a:xfrm>
            <a:off x="-8280" y="-7560"/>
            <a:ext cx="9152280" cy="5142960"/>
            <a:chOff x="-8280" y="-7560"/>
            <a:chExt cx="9152280" cy="5142960"/>
          </a:xfrm>
        </p:grpSpPr>
        <p:grpSp>
          <p:nvGrpSpPr>
            <p:cNvPr id="471" name="Google Shape;471;p39"/>
            <p:cNvGrpSpPr/>
            <p:nvPr/>
          </p:nvGrpSpPr>
          <p:grpSpPr>
            <a:xfrm>
              <a:off x="7403400" y="-7560"/>
              <a:ext cx="1740600" cy="4209480"/>
              <a:chOff x="7403400" y="-7560"/>
              <a:chExt cx="1740600" cy="4209480"/>
            </a:xfrm>
          </p:grpSpPr>
          <p:pic>
            <p:nvPicPr>
              <p:cNvPr id="472" name="Google Shape;472;p39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7771320" y="-7560"/>
                <a:ext cx="1372680" cy="42094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3" name="Google Shape;473;p39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7403400" y="-7560"/>
                <a:ext cx="1372680" cy="42094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74" name="Google Shape;474;p39"/>
            <p:cNvGrpSpPr/>
            <p:nvPr/>
          </p:nvGrpSpPr>
          <p:grpSpPr>
            <a:xfrm>
              <a:off x="-8280" y="-7560"/>
              <a:ext cx="1740600" cy="5142960"/>
              <a:chOff x="-8280" y="-7560"/>
              <a:chExt cx="1740600" cy="5142960"/>
            </a:xfrm>
          </p:grpSpPr>
          <p:pic>
            <p:nvPicPr>
              <p:cNvPr id="475" name="Google Shape;475;p39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-8280" y="-7560"/>
                <a:ext cx="137268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6" name="Google Shape;476;p39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359640" y="-7560"/>
                <a:ext cx="137268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77" name="Google Shape;477;p39"/>
          <p:cNvGrpSpPr/>
          <p:nvPr/>
        </p:nvGrpSpPr>
        <p:grpSpPr>
          <a:xfrm>
            <a:off x="7074720" y="-1858680"/>
            <a:ext cx="2374200" cy="6695280"/>
            <a:chOff x="7074720" y="-1858680"/>
            <a:chExt cx="2374200" cy="6695280"/>
          </a:xfrm>
        </p:grpSpPr>
        <p:pic>
          <p:nvPicPr>
            <p:cNvPr id="478" name="Google Shape;478;p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7588800" y="-1858680"/>
              <a:ext cx="826920" cy="48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9" name="Google Shape;479;p3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7074720" y="4202640"/>
              <a:ext cx="2374200" cy="6339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0" name="Google Shape;480;p39"/>
          <p:cNvGrpSpPr/>
          <p:nvPr/>
        </p:nvGrpSpPr>
        <p:grpSpPr>
          <a:xfrm>
            <a:off x="2249640" y="-1050480"/>
            <a:ext cx="4484520" cy="7243920"/>
            <a:chOff x="2249640" y="-1050480"/>
            <a:chExt cx="4484520" cy="7243920"/>
          </a:xfrm>
        </p:grpSpPr>
        <p:grpSp>
          <p:nvGrpSpPr>
            <p:cNvPr id="481" name="Google Shape;481;p39"/>
            <p:cNvGrpSpPr/>
            <p:nvPr/>
          </p:nvGrpSpPr>
          <p:grpSpPr>
            <a:xfrm>
              <a:off x="5144040" y="-1050480"/>
              <a:ext cx="1590120" cy="1590120"/>
              <a:chOff x="5144040" y="-1050480"/>
              <a:chExt cx="1590120" cy="1590120"/>
            </a:xfrm>
          </p:grpSpPr>
          <p:sp>
            <p:nvSpPr>
              <p:cNvPr id="482" name="Google Shape;482;p39"/>
              <p:cNvSpPr/>
              <p:nvPr/>
            </p:nvSpPr>
            <p:spPr>
              <a:xfrm rot="10800000" flipH="1">
                <a:off x="5144040" y="-1050480"/>
                <a:ext cx="1590120" cy="15901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rgbClr val="73B7DC">
                  <a:alpha val="5607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  <p:sp>
            <p:nvSpPr>
              <p:cNvPr id="483" name="Google Shape;483;p39"/>
              <p:cNvSpPr/>
              <p:nvPr/>
            </p:nvSpPr>
            <p:spPr>
              <a:xfrm rot="10800000" flipH="1">
                <a:off x="5306040" y="-889200"/>
                <a:ext cx="1267920" cy="12679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FFFFF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</p:grpSp>
        <p:grpSp>
          <p:nvGrpSpPr>
            <p:cNvPr id="484" name="Google Shape;484;p39"/>
            <p:cNvGrpSpPr/>
            <p:nvPr/>
          </p:nvGrpSpPr>
          <p:grpSpPr>
            <a:xfrm>
              <a:off x="2249640" y="4603320"/>
              <a:ext cx="1590120" cy="1590120"/>
              <a:chOff x="2249640" y="4603320"/>
              <a:chExt cx="1590120" cy="1590120"/>
            </a:xfrm>
          </p:grpSpPr>
          <p:sp>
            <p:nvSpPr>
              <p:cNvPr id="485" name="Google Shape;485;p39"/>
              <p:cNvSpPr/>
              <p:nvPr/>
            </p:nvSpPr>
            <p:spPr>
              <a:xfrm flipH="1">
                <a:off x="2249640" y="4603320"/>
                <a:ext cx="1590120" cy="15901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rgbClr val="73B7DC">
                  <a:alpha val="5607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  <p:sp>
            <p:nvSpPr>
              <p:cNvPr id="486" name="Google Shape;486;p39"/>
              <p:cNvSpPr/>
              <p:nvPr/>
            </p:nvSpPr>
            <p:spPr>
              <a:xfrm flipH="1">
                <a:off x="2410920" y="4765320"/>
                <a:ext cx="1267920" cy="12679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FFFFF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_8">
  <p:cSld name="CUSTOM_8">
    <p:bg>
      <p:bgPr>
        <a:solidFill>
          <a:schemeClr val="lt1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0"/>
          <p:cNvSpPr txBox="1">
            <a:spLocks noGrp="1"/>
          </p:cNvSpPr>
          <p:nvPr>
            <p:ph type="title"/>
          </p:nvPr>
        </p:nvSpPr>
        <p:spPr>
          <a:xfrm>
            <a:off x="2223720" y="672840"/>
            <a:ext cx="4696560" cy="7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9" name="Google Shape;489;p40"/>
          <p:cNvSpPr txBox="1">
            <a:spLocks noGrp="1"/>
          </p:cNvSpPr>
          <p:nvPr>
            <p:ph type="title" idx="2"/>
          </p:nvPr>
        </p:nvSpPr>
        <p:spPr>
          <a:xfrm>
            <a:off x="2223720" y="2025000"/>
            <a:ext cx="4696560" cy="7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0" name="Google Shape;490;p40"/>
          <p:cNvSpPr txBox="1">
            <a:spLocks noGrp="1"/>
          </p:cNvSpPr>
          <p:nvPr>
            <p:ph type="title" idx="3"/>
          </p:nvPr>
        </p:nvSpPr>
        <p:spPr>
          <a:xfrm>
            <a:off x="2223720" y="3377520"/>
            <a:ext cx="4696560" cy="7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491" name="Google Shape;491;p40"/>
          <p:cNvGrpSpPr/>
          <p:nvPr/>
        </p:nvGrpSpPr>
        <p:grpSpPr>
          <a:xfrm>
            <a:off x="-7920" y="-26280"/>
            <a:ext cx="9151920" cy="5142960"/>
            <a:chOff x="-7920" y="-26280"/>
            <a:chExt cx="9151920" cy="5142960"/>
          </a:xfrm>
        </p:grpSpPr>
        <p:grpSp>
          <p:nvGrpSpPr>
            <p:cNvPr id="492" name="Google Shape;492;p40"/>
            <p:cNvGrpSpPr/>
            <p:nvPr/>
          </p:nvGrpSpPr>
          <p:grpSpPr>
            <a:xfrm>
              <a:off x="-7920" y="907200"/>
              <a:ext cx="1740240" cy="4209480"/>
              <a:chOff x="-7920" y="907200"/>
              <a:chExt cx="1740240" cy="4209480"/>
            </a:xfrm>
          </p:grpSpPr>
          <p:pic>
            <p:nvPicPr>
              <p:cNvPr id="493" name="Google Shape;493;p40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rot="10800000" flipH="1">
                <a:off x="-7920" y="907200"/>
                <a:ext cx="1372680" cy="42094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94" name="Google Shape;494;p40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rot="10800000" flipH="1">
                <a:off x="359640" y="907200"/>
                <a:ext cx="1372680" cy="42094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95" name="Google Shape;495;p40"/>
            <p:cNvGrpSpPr/>
            <p:nvPr/>
          </p:nvGrpSpPr>
          <p:grpSpPr>
            <a:xfrm>
              <a:off x="7403400" y="-26280"/>
              <a:ext cx="1740600" cy="5142960"/>
              <a:chOff x="7403400" y="-26280"/>
              <a:chExt cx="1740600" cy="5142960"/>
            </a:xfrm>
          </p:grpSpPr>
          <p:pic>
            <p:nvPicPr>
              <p:cNvPr id="496" name="Google Shape;496;p40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rot="10800000">
                <a:off x="7771320" y="-26280"/>
                <a:ext cx="137268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97" name="Google Shape;497;p40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rot="10800000">
                <a:off x="7403400" y="-26280"/>
                <a:ext cx="137268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98" name="Google Shape;498;p40"/>
          <p:cNvGrpSpPr/>
          <p:nvPr/>
        </p:nvGrpSpPr>
        <p:grpSpPr>
          <a:xfrm>
            <a:off x="-313200" y="272160"/>
            <a:ext cx="9241560" cy="6695640"/>
            <a:chOff x="-313200" y="272160"/>
            <a:chExt cx="9241560" cy="6695640"/>
          </a:xfrm>
        </p:grpSpPr>
        <p:pic>
          <p:nvPicPr>
            <p:cNvPr id="499" name="Google Shape;499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8101440" y="2129400"/>
              <a:ext cx="826920" cy="48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0" name="Google Shape;500;p4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-313200" y="272160"/>
              <a:ext cx="2374200" cy="6339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1" name="Google Shape;501;p40"/>
          <p:cNvGrpSpPr/>
          <p:nvPr/>
        </p:nvGrpSpPr>
        <p:grpSpPr>
          <a:xfrm>
            <a:off x="534960" y="-1085040"/>
            <a:ext cx="8201880" cy="7244280"/>
            <a:chOff x="534960" y="-1085040"/>
            <a:chExt cx="8201880" cy="7244280"/>
          </a:xfrm>
        </p:grpSpPr>
        <p:grpSp>
          <p:nvGrpSpPr>
            <p:cNvPr id="502" name="Google Shape;502;p40"/>
            <p:cNvGrpSpPr/>
            <p:nvPr/>
          </p:nvGrpSpPr>
          <p:grpSpPr>
            <a:xfrm>
              <a:off x="534960" y="4569120"/>
              <a:ext cx="1590120" cy="1590120"/>
              <a:chOff x="534960" y="4569120"/>
              <a:chExt cx="1590120" cy="1590120"/>
            </a:xfrm>
          </p:grpSpPr>
          <p:sp>
            <p:nvSpPr>
              <p:cNvPr id="503" name="Google Shape;503;p40"/>
              <p:cNvSpPr/>
              <p:nvPr/>
            </p:nvSpPr>
            <p:spPr>
              <a:xfrm flipH="1">
                <a:off x="534960" y="4569120"/>
                <a:ext cx="1590120" cy="15901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rgbClr val="73B7DC">
                  <a:alpha val="5607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  <p:sp>
            <p:nvSpPr>
              <p:cNvPr id="504" name="Google Shape;504;p40"/>
              <p:cNvSpPr/>
              <p:nvPr/>
            </p:nvSpPr>
            <p:spPr>
              <a:xfrm flipH="1">
                <a:off x="696240" y="4730760"/>
                <a:ext cx="1267920" cy="12679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FFFFF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</p:grpSp>
        <p:grpSp>
          <p:nvGrpSpPr>
            <p:cNvPr id="505" name="Google Shape;505;p40"/>
            <p:cNvGrpSpPr/>
            <p:nvPr/>
          </p:nvGrpSpPr>
          <p:grpSpPr>
            <a:xfrm>
              <a:off x="7146720" y="-1085040"/>
              <a:ext cx="1590120" cy="1590120"/>
              <a:chOff x="7146720" y="-1085040"/>
              <a:chExt cx="1590120" cy="1590120"/>
            </a:xfrm>
          </p:grpSpPr>
          <p:sp>
            <p:nvSpPr>
              <p:cNvPr id="506" name="Google Shape;506;p40"/>
              <p:cNvSpPr/>
              <p:nvPr/>
            </p:nvSpPr>
            <p:spPr>
              <a:xfrm rot="10800000" flipH="1">
                <a:off x="7146720" y="-1085040"/>
                <a:ext cx="1590120" cy="15901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rgbClr val="73B7DC">
                  <a:alpha val="5607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  <p:sp>
            <p:nvSpPr>
              <p:cNvPr id="507" name="Google Shape;507;p40"/>
              <p:cNvSpPr/>
              <p:nvPr/>
            </p:nvSpPr>
            <p:spPr>
              <a:xfrm rot="10800000" flipH="1">
                <a:off x="7308360" y="-923760"/>
                <a:ext cx="1267920" cy="12679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FFFFF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-light-2" type="blank">
  <p:cSld name="BLANK">
    <p:bg>
      <p:bgPr>
        <a:solidFill>
          <a:srgbClr val="0E2A47"/>
        </a:solidFill>
        <a:effectLst/>
      </p:bgPr>
    </p:bg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rgbClr val="0E2A47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3"/>
          <p:cNvSpPr txBox="1">
            <a:spLocks noGrp="1"/>
          </p:cNvSpPr>
          <p:nvPr>
            <p:ph type="title"/>
          </p:nvPr>
        </p:nvSpPr>
        <p:spPr>
          <a:xfrm>
            <a:off x="716760" y="510840"/>
            <a:ext cx="7710120" cy="48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1551240" y="2465640"/>
            <a:ext cx="6041520" cy="130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title" idx="2"/>
          </p:nvPr>
        </p:nvSpPr>
        <p:spPr>
          <a:xfrm>
            <a:off x="3934440" y="1368360"/>
            <a:ext cx="127440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68" name="Google Shape;68;p12"/>
          <p:cNvGrpSpPr/>
          <p:nvPr/>
        </p:nvGrpSpPr>
        <p:grpSpPr>
          <a:xfrm>
            <a:off x="-8280" y="-7560"/>
            <a:ext cx="9152280" cy="5150880"/>
            <a:chOff x="-8280" y="-7560"/>
            <a:chExt cx="9152280" cy="5150880"/>
          </a:xfrm>
        </p:grpSpPr>
        <p:grpSp>
          <p:nvGrpSpPr>
            <p:cNvPr id="69" name="Google Shape;69;p12"/>
            <p:cNvGrpSpPr/>
            <p:nvPr/>
          </p:nvGrpSpPr>
          <p:grpSpPr>
            <a:xfrm>
              <a:off x="7403400" y="-7560"/>
              <a:ext cx="1740600" cy="5150880"/>
              <a:chOff x="7403400" y="-7560"/>
              <a:chExt cx="1740600" cy="5150880"/>
            </a:xfrm>
          </p:grpSpPr>
          <p:pic>
            <p:nvPicPr>
              <p:cNvPr id="70" name="Google Shape;70;p12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7771320" y="-7560"/>
                <a:ext cx="1372680" cy="51508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1" name="Google Shape;71;p12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7403400" y="-7560"/>
                <a:ext cx="1372680" cy="51508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" name="Google Shape;72;p12"/>
            <p:cNvGrpSpPr/>
            <p:nvPr/>
          </p:nvGrpSpPr>
          <p:grpSpPr>
            <a:xfrm>
              <a:off x="-8280" y="-7560"/>
              <a:ext cx="1740600" cy="4209480"/>
              <a:chOff x="-8280" y="-7560"/>
              <a:chExt cx="1740600" cy="4209480"/>
            </a:xfrm>
          </p:grpSpPr>
          <p:pic>
            <p:nvPicPr>
              <p:cNvPr id="73" name="Google Shape;73;p12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-8280" y="-7560"/>
                <a:ext cx="1372680" cy="42094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4" name="Google Shape;74;p12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359640" y="-7560"/>
                <a:ext cx="1372680" cy="42094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75" name="Google Shape;75;p12"/>
          <p:cNvGrpSpPr/>
          <p:nvPr/>
        </p:nvGrpSpPr>
        <p:grpSpPr>
          <a:xfrm>
            <a:off x="-313200" y="-1858680"/>
            <a:ext cx="9241560" cy="6695280"/>
            <a:chOff x="-313200" y="-1858680"/>
            <a:chExt cx="9241560" cy="6695280"/>
          </a:xfrm>
        </p:grpSpPr>
        <p:pic>
          <p:nvPicPr>
            <p:cNvPr id="76" name="Google Shape;76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01440" y="-1858680"/>
              <a:ext cx="826920" cy="48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313200" y="4202640"/>
              <a:ext cx="2374200" cy="6339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8" name="Google Shape;78;p12"/>
          <p:cNvGrpSpPr/>
          <p:nvPr/>
        </p:nvGrpSpPr>
        <p:grpSpPr>
          <a:xfrm>
            <a:off x="3772800" y="-1050480"/>
            <a:ext cx="1590120" cy="7244640"/>
            <a:chOff x="3772800" y="-1050480"/>
            <a:chExt cx="1590120" cy="7244640"/>
          </a:xfrm>
        </p:grpSpPr>
        <p:grpSp>
          <p:nvGrpSpPr>
            <p:cNvPr id="79" name="Google Shape;79;p12"/>
            <p:cNvGrpSpPr/>
            <p:nvPr/>
          </p:nvGrpSpPr>
          <p:grpSpPr>
            <a:xfrm>
              <a:off x="3772800" y="-1050480"/>
              <a:ext cx="1590120" cy="1590120"/>
              <a:chOff x="3772800" y="-1050480"/>
              <a:chExt cx="1590120" cy="1590120"/>
            </a:xfrm>
          </p:grpSpPr>
          <p:sp>
            <p:nvSpPr>
              <p:cNvPr id="80" name="Google Shape;80;p12"/>
              <p:cNvSpPr/>
              <p:nvPr/>
            </p:nvSpPr>
            <p:spPr>
              <a:xfrm rot="10800000">
                <a:off x="3772800" y="-1050480"/>
                <a:ext cx="1590120" cy="15901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rgbClr val="73B7DC">
                  <a:alpha val="5607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  <p:sp>
            <p:nvSpPr>
              <p:cNvPr id="81" name="Google Shape;81;p12"/>
              <p:cNvSpPr/>
              <p:nvPr/>
            </p:nvSpPr>
            <p:spPr>
              <a:xfrm rot="10800000">
                <a:off x="3934080" y="-889200"/>
                <a:ext cx="1267920" cy="12679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FFFFF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</p:grpSp>
        <p:grpSp>
          <p:nvGrpSpPr>
            <p:cNvPr id="82" name="Google Shape;82;p12"/>
            <p:cNvGrpSpPr/>
            <p:nvPr/>
          </p:nvGrpSpPr>
          <p:grpSpPr>
            <a:xfrm>
              <a:off x="3772800" y="4604040"/>
              <a:ext cx="1590120" cy="1590120"/>
              <a:chOff x="3772800" y="4604040"/>
              <a:chExt cx="1590120" cy="1590120"/>
            </a:xfrm>
          </p:grpSpPr>
          <p:sp>
            <p:nvSpPr>
              <p:cNvPr id="83" name="Google Shape;83;p12"/>
              <p:cNvSpPr/>
              <p:nvPr/>
            </p:nvSpPr>
            <p:spPr>
              <a:xfrm>
                <a:off x="3772800" y="4604040"/>
                <a:ext cx="1590120" cy="15901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rgbClr val="73B7DC">
                  <a:alpha val="5607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  <p:sp>
            <p:nvSpPr>
              <p:cNvPr id="84" name="Google Shape;84;p12"/>
              <p:cNvSpPr/>
              <p:nvPr/>
            </p:nvSpPr>
            <p:spPr>
              <a:xfrm>
                <a:off x="3933720" y="4764960"/>
                <a:ext cx="1267920" cy="12679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FFFFF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_4_1">
  <p:cSld name="CUSTOM_4_1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2775240" y="673200"/>
            <a:ext cx="359316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87" name="Google Shape;87;p13"/>
          <p:cNvGrpSpPr/>
          <p:nvPr/>
        </p:nvGrpSpPr>
        <p:grpSpPr>
          <a:xfrm>
            <a:off x="-8280" y="-7560"/>
            <a:ext cx="9152280" cy="5142960"/>
            <a:chOff x="-8280" y="-7560"/>
            <a:chExt cx="9152280" cy="5142960"/>
          </a:xfrm>
        </p:grpSpPr>
        <p:grpSp>
          <p:nvGrpSpPr>
            <p:cNvPr id="88" name="Google Shape;88;p13"/>
            <p:cNvGrpSpPr/>
            <p:nvPr/>
          </p:nvGrpSpPr>
          <p:grpSpPr>
            <a:xfrm>
              <a:off x="-8280" y="-7560"/>
              <a:ext cx="1740600" cy="4209480"/>
              <a:chOff x="-8280" y="-7560"/>
              <a:chExt cx="1740600" cy="4209480"/>
            </a:xfrm>
          </p:grpSpPr>
          <p:pic>
            <p:nvPicPr>
              <p:cNvPr id="89" name="Google Shape;89;p13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-8280" y="-7560"/>
                <a:ext cx="1372680" cy="42094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0" name="Google Shape;90;p13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359640" y="-7560"/>
                <a:ext cx="1372680" cy="42094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1" name="Google Shape;91;p13"/>
            <p:cNvGrpSpPr/>
            <p:nvPr/>
          </p:nvGrpSpPr>
          <p:grpSpPr>
            <a:xfrm>
              <a:off x="7403400" y="-7560"/>
              <a:ext cx="1740600" cy="5142960"/>
              <a:chOff x="7403400" y="-7560"/>
              <a:chExt cx="1740600" cy="5142960"/>
            </a:xfrm>
          </p:grpSpPr>
          <p:pic>
            <p:nvPicPr>
              <p:cNvPr id="92" name="Google Shape;92;p13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7771320" y="-7560"/>
                <a:ext cx="137268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3" name="Google Shape;93;p13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7403400" y="-7560"/>
                <a:ext cx="137268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94" name="Google Shape;94;p13"/>
          <p:cNvGrpSpPr/>
          <p:nvPr/>
        </p:nvGrpSpPr>
        <p:grpSpPr>
          <a:xfrm>
            <a:off x="-313200" y="-1858680"/>
            <a:ext cx="9241560" cy="6695280"/>
            <a:chOff x="-313200" y="-1858680"/>
            <a:chExt cx="9241560" cy="6695280"/>
          </a:xfrm>
        </p:grpSpPr>
        <p:pic>
          <p:nvPicPr>
            <p:cNvPr id="95" name="Google Shape;95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01440" y="-1858680"/>
              <a:ext cx="826920" cy="48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313200" y="4202640"/>
              <a:ext cx="2374200" cy="6339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7" name="Google Shape;97;p13"/>
          <p:cNvGrpSpPr/>
          <p:nvPr/>
        </p:nvGrpSpPr>
        <p:grpSpPr>
          <a:xfrm>
            <a:off x="534960" y="-1050480"/>
            <a:ext cx="8202240" cy="7244640"/>
            <a:chOff x="534960" y="-1050480"/>
            <a:chExt cx="8202240" cy="7244640"/>
          </a:xfrm>
        </p:grpSpPr>
        <p:grpSp>
          <p:nvGrpSpPr>
            <p:cNvPr id="98" name="Google Shape;98;p13"/>
            <p:cNvGrpSpPr/>
            <p:nvPr/>
          </p:nvGrpSpPr>
          <p:grpSpPr>
            <a:xfrm>
              <a:off x="534960" y="-1050480"/>
              <a:ext cx="1590120" cy="1590120"/>
              <a:chOff x="534960" y="-1050480"/>
              <a:chExt cx="1590120" cy="1590120"/>
            </a:xfrm>
          </p:grpSpPr>
          <p:sp>
            <p:nvSpPr>
              <p:cNvPr id="99" name="Google Shape;99;p13"/>
              <p:cNvSpPr/>
              <p:nvPr/>
            </p:nvSpPr>
            <p:spPr>
              <a:xfrm rot="10800000">
                <a:off x="534960" y="-1050480"/>
                <a:ext cx="1590120" cy="15901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rgbClr val="73B7DC">
                  <a:alpha val="5607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  <p:sp>
            <p:nvSpPr>
              <p:cNvPr id="100" name="Google Shape;100;p13"/>
              <p:cNvSpPr/>
              <p:nvPr/>
            </p:nvSpPr>
            <p:spPr>
              <a:xfrm rot="10800000">
                <a:off x="696240" y="-889200"/>
                <a:ext cx="1267920" cy="12679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FFFFF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</p:grpSp>
        <p:grpSp>
          <p:nvGrpSpPr>
            <p:cNvPr id="101" name="Google Shape;101;p13"/>
            <p:cNvGrpSpPr/>
            <p:nvPr/>
          </p:nvGrpSpPr>
          <p:grpSpPr>
            <a:xfrm>
              <a:off x="7147080" y="4604040"/>
              <a:ext cx="1590120" cy="1590120"/>
              <a:chOff x="7147080" y="4604040"/>
              <a:chExt cx="1590120" cy="1590120"/>
            </a:xfrm>
          </p:grpSpPr>
          <p:sp>
            <p:nvSpPr>
              <p:cNvPr id="102" name="Google Shape;102;p13"/>
              <p:cNvSpPr/>
              <p:nvPr/>
            </p:nvSpPr>
            <p:spPr>
              <a:xfrm>
                <a:off x="7147080" y="4604040"/>
                <a:ext cx="1590120" cy="15901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rgbClr val="73B7DC">
                  <a:alpha val="5607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  <p:sp>
            <p:nvSpPr>
              <p:cNvPr id="103" name="Google Shape;103;p13"/>
              <p:cNvSpPr/>
              <p:nvPr/>
            </p:nvSpPr>
            <p:spPr>
              <a:xfrm>
                <a:off x="7308000" y="4764960"/>
                <a:ext cx="1267920" cy="12679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FFFFF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_4_2">
  <p:cSld name="CUSTOM_4_2"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4053600" y="1870560"/>
            <a:ext cx="3369600" cy="63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106" name="Google Shape;106;p14"/>
          <p:cNvGrpSpPr/>
          <p:nvPr/>
        </p:nvGrpSpPr>
        <p:grpSpPr>
          <a:xfrm>
            <a:off x="-8280" y="-7560"/>
            <a:ext cx="9152280" cy="5150880"/>
            <a:chOff x="-8280" y="-7560"/>
            <a:chExt cx="9152280" cy="5150880"/>
          </a:xfrm>
        </p:grpSpPr>
        <p:grpSp>
          <p:nvGrpSpPr>
            <p:cNvPr id="107" name="Google Shape;107;p14"/>
            <p:cNvGrpSpPr/>
            <p:nvPr/>
          </p:nvGrpSpPr>
          <p:grpSpPr>
            <a:xfrm>
              <a:off x="-8280" y="-7560"/>
              <a:ext cx="1740600" cy="5150880"/>
              <a:chOff x="-8280" y="-7560"/>
              <a:chExt cx="1740600" cy="5150880"/>
            </a:xfrm>
          </p:grpSpPr>
          <p:pic>
            <p:nvPicPr>
              <p:cNvPr id="108" name="Google Shape;108;p14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-8280" y="-7560"/>
                <a:ext cx="1372680" cy="51508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9" name="Google Shape;109;p14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359640" y="-7560"/>
                <a:ext cx="1372680" cy="51508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0" name="Google Shape;110;p14"/>
            <p:cNvGrpSpPr/>
            <p:nvPr/>
          </p:nvGrpSpPr>
          <p:grpSpPr>
            <a:xfrm>
              <a:off x="7403400" y="-7560"/>
              <a:ext cx="1740600" cy="4209480"/>
              <a:chOff x="7403400" y="-7560"/>
              <a:chExt cx="1740600" cy="4209480"/>
            </a:xfrm>
          </p:grpSpPr>
          <p:pic>
            <p:nvPicPr>
              <p:cNvPr id="111" name="Google Shape;111;p14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7771320" y="-7560"/>
                <a:ext cx="1372680" cy="42094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2" name="Google Shape;112;p14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7403400" y="-7560"/>
                <a:ext cx="1372680" cy="42094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13" name="Google Shape;113;p14"/>
          <p:cNvGrpSpPr/>
          <p:nvPr/>
        </p:nvGrpSpPr>
        <p:grpSpPr>
          <a:xfrm>
            <a:off x="1863360" y="-1050480"/>
            <a:ext cx="5225040" cy="7160400"/>
            <a:chOff x="1863360" y="-1050480"/>
            <a:chExt cx="5225040" cy="7160400"/>
          </a:xfrm>
        </p:grpSpPr>
        <p:grpSp>
          <p:nvGrpSpPr>
            <p:cNvPr id="114" name="Google Shape;114;p14"/>
            <p:cNvGrpSpPr/>
            <p:nvPr/>
          </p:nvGrpSpPr>
          <p:grpSpPr>
            <a:xfrm>
              <a:off x="5498280" y="-1050480"/>
              <a:ext cx="1590120" cy="1590120"/>
              <a:chOff x="5498280" y="-1050480"/>
              <a:chExt cx="1590120" cy="1590120"/>
            </a:xfrm>
          </p:grpSpPr>
          <p:sp>
            <p:nvSpPr>
              <p:cNvPr id="115" name="Google Shape;115;p14"/>
              <p:cNvSpPr/>
              <p:nvPr/>
            </p:nvSpPr>
            <p:spPr>
              <a:xfrm rot="10800000">
                <a:off x="5498280" y="-1050480"/>
                <a:ext cx="1590120" cy="15901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rgbClr val="73B7DC">
                  <a:alpha val="5607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  <p:sp>
            <p:nvSpPr>
              <p:cNvPr id="116" name="Google Shape;116;p14"/>
              <p:cNvSpPr/>
              <p:nvPr/>
            </p:nvSpPr>
            <p:spPr>
              <a:xfrm rot="10800000">
                <a:off x="5659560" y="-889200"/>
                <a:ext cx="1267920" cy="12679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FFFFF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</p:grpSp>
        <p:grpSp>
          <p:nvGrpSpPr>
            <p:cNvPr id="117" name="Google Shape;117;p14"/>
            <p:cNvGrpSpPr/>
            <p:nvPr/>
          </p:nvGrpSpPr>
          <p:grpSpPr>
            <a:xfrm>
              <a:off x="1863360" y="4519800"/>
              <a:ext cx="1590120" cy="1590120"/>
              <a:chOff x="1863360" y="4519800"/>
              <a:chExt cx="1590120" cy="1590120"/>
            </a:xfrm>
          </p:grpSpPr>
          <p:sp>
            <p:nvSpPr>
              <p:cNvPr id="118" name="Google Shape;118;p14"/>
              <p:cNvSpPr/>
              <p:nvPr/>
            </p:nvSpPr>
            <p:spPr>
              <a:xfrm>
                <a:off x="1863360" y="4519800"/>
                <a:ext cx="1590120" cy="15901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rgbClr val="73B7DC">
                  <a:alpha val="5607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  <p:sp>
            <p:nvSpPr>
              <p:cNvPr id="119" name="Google Shape;119;p14"/>
              <p:cNvSpPr/>
              <p:nvPr/>
            </p:nvSpPr>
            <p:spPr>
              <a:xfrm>
                <a:off x="2024280" y="4680720"/>
                <a:ext cx="1267920" cy="12679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FFFFF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</p:grpSp>
      </p:grpSp>
      <p:grpSp>
        <p:nvGrpSpPr>
          <p:cNvPr id="120" name="Google Shape;120;p14"/>
          <p:cNvGrpSpPr/>
          <p:nvPr/>
        </p:nvGrpSpPr>
        <p:grpSpPr>
          <a:xfrm>
            <a:off x="344160" y="-3434760"/>
            <a:ext cx="9622080" cy="8271360"/>
            <a:chOff x="344160" y="-3434760"/>
            <a:chExt cx="9622080" cy="8271360"/>
          </a:xfrm>
        </p:grpSpPr>
        <p:pic>
          <p:nvPicPr>
            <p:cNvPr id="121" name="Google Shape;121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344160" y="-3434760"/>
              <a:ext cx="826920" cy="48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7592040" y="4202640"/>
              <a:ext cx="2374200" cy="6339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_1">
  <p:cSld name="TITLE_AND_BODY_1_1"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"/>
          <p:cNvSpPr txBox="1"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body" idx="1"/>
          </p:nvPr>
        </p:nvSpPr>
        <p:spPr>
          <a:xfrm>
            <a:off x="720000" y="1109520"/>
            <a:ext cx="7703640" cy="94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26" name="Google Shape;126;p15"/>
          <p:cNvGrpSpPr/>
          <p:nvPr/>
        </p:nvGrpSpPr>
        <p:grpSpPr>
          <a:xfrm>
            <a:off x="-8280" y="-7560"/>
            <a:ext cx="9152280" cy="5150880"/>
            <a:chOff x="-8280" y="-7560"/>
            <a:chExt cx="9152280" cy="5150880"/>
          </a:xfrm>
        </p:grpSpPr>
        <p:grpSp>
          <p:nvGrpSpPr>
            <p:cNvPr id="127" name="Google Shape;127;p15"/>
            <p:cNvGrpSpPr/>
            <p:nvPr/>
          </p:nvGrpSpPr>
          <p:grpSpPr>
            <a:xfrm>
              <a:off x="-8280" y="-7560"/>
              <a:ext cx="1740600" cy="5150880"/>
              <a:chOff x="-8280" y="-7560"/>
              <a:chExt cx="1740600" cy="5150880"/>
            </a:xfrm>
          </p:grpSpPr>
          <p:pic>
            <p:nvPicPr>
              <p:cNvPr id="128" name="Google Shape;128;p15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-8280" y="-7560"/>
                <a:ext cx="1372680" cy="51508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9" name="Google Shape;129;p15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359640" y="-7560"/>
                <a:ext cx="1372680" cy="51508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0" name="Google Shape;130;p15"/>
            <p:cNvGrpSpPr/>
            <p:nvPr/>
          </p:nvGrpSpPr>
          <p:grpSpPr>
            <a:xfrm>
              <a:off x="7403400" y="-7560"/>
              <a:ext cx="1740600" cy="4209480"/>
              <a:chOff x="7403400" y="-7560"/>
              <a:chExt cx="1740600" cy="4209480"/>
            </a:xfrm>
          </p:grpSpPr>
          <p:pic>
            <p:nvPicPr>
              <p:cNvPr id="131" name="Google Shape;131;p15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7771320" y="-7560"/>
                <a:ext cx="1372680" cy="42094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2" name="Google Shape;132;p15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7403400" y="-7560"/>
                <a:ext cx="1372680" cy="42094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33" name="Google Shape;133;p15"/>
          <p:cNvGrpSpPr/>
          <p:nvPr/>
        </p:nvGrpSpPr>
        <p:grpSpPr>
          <a:xfrm>
            <a:off x="713520" y="-1050480"/>
            <a:ext cx="6932880" cy="7160400"/>
            <a:chOff x="713520" y="-1050480"/>
            <a:chExt cx="6932880" cy="7160400"/>
          </a:xfrm>
        </p:grpSpPr>
        <p:grpSp>
          <p:nvGrpSpPr>
            <p:cNvPr id="134" name="Google Shape;134;p15"/>
            <p:cNvGrpSpPr/>
            <p:nvPr/>
          </p:nvGrpSpPr>
          <p:grpSpPr>
            <a:xfrm>
              <a:off x="713520" y="-1050480"/>
              <a:ext cx="1590120" cy="1590120"/>
              <a:chOff x="713520" y="-1050480"/>
              <a:chExt cx="1590120" cy="1590120"/>
            </a:xfrm>
          </p:grpSpPr>
          <p:sp>
            <p:nvSpPr>
              <p:cNvPr id="135" name="Google Shape;135;p15"/>
              <p:cNvSpPr/>
              <p:nvPr/>
            </p:nvSpPr>
            <p:spPr>
              <a:xfrm rot="10800000">
                <a:off x="713520" y="-1050480"/>
                <a:ext cx="1590120" cy="15901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rgbClr val="73B7DC">
                  <a:alpha val="5607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  <p:sp>
            <p:nvSpPr>
              <p:cNvPr id="136" name="Google Shape;136;p15"/>
              <p:cNvSpPr/>
              <p:nvPr/>
            </p:nvSpPr>
            <p:spPr>
              <a:xfrm rot="10800000">
                <a:off x="874800" y="-889200"/>
                <a:ext cx="1267920" cy="12679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FFFFF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</p:grpSp>
        <p:grpSp>
          <p:nvGrpSpPr>
            <p:cNvPr id="137" name="Google Shape;137;p15"/>
            <p:cNvGrpSpPr/>
            <p:nvPr/>
          </p:nvGrpSpPr>
          <p:grpSpPr>
            <a:xfrm>
              <a:off x="6056280" y="4519800"/>
              <a:ext cx="1590120" cy="1590120"/>
              <a:chOff x="6056280" y="4519800"/>
              <a:chExt cx="1590120" cy="1590120"/>
            </a:xfrm>
          </p:grpSpPr>
          <p:sp>
            <p:nvSpPr>
              <p:cNvPr id="138" name="Google Shape;138;p15"/>
              <p:cNvSpPr/>
              <p:nvPr/>
            </p:nvSpPr>
            <p:spPr>
              <a:xfrm>
                <a:off x="6056280" y="4519800"/>
                <a:ext cx="1590120" cy="15901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rgbClr val="73B7DC">
                  <a:alpha val="5607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  <p:sp>
            <p:nvSpPr>
              <p:cNvPr id="139" name="Google Shape;139;p15"/>
              <p:cNvSpPr/>
              <p:nvPr/>
            </p:nvSpPr>
            <p:spPr>
              <a:xfrm>
                <a:off x="6217200" y="4680720"/>
                <a:ext cx="1267920" cy="12679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FFFFF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</p:grpSp>
      </p:grpSp>
      <p:grpSp>
        <p:nvGrpSpPr>
          <p:cNvPr id="140" name="Google Shape;140;p15"/>
          <p:cNvGrpSpPr/>
          <p:nvPr/>
        </p:nvGrpSpPr>
        <p:grpSpPr>
          <a:xfrm>
            <a:off x="-475920" y="-1858680"/>
            <a:ext cx="10033200" cy="6695280"/>
            <a:chOff x="-475920" y="-1858680"/>
            <a:chExt cx="10033200" cy="6695280"/>
          </a:xfrm>
        </p:grpSpPr>
        <p:pic>
          <p:nvPicPr>
            <p:cNvPr id="141" name="Google Shape;141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-475920" y="-1858680"/>
              <a:ext cx="826920" cy="48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7183080" y="4202640"/>
              <a:ext cx="2374200" cy="6339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_3_1">
  <p:cSld name="CUSTOM_3_1"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"/>
          <p:cNvSpPr txBox="1">
            <a:spLocks noGrp="1"/>
          </p:cNvSpPr>
          <p:nvPr>
            <p:ph type="title"/>
          </p:nvPr>
        </p:nvSpPr>
        <p:spPr>
          <a:xfrm>
            <a:off x="2347920" y="769680"/>
            <a:ext cx="4447800" cy="1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145" name="Google Shape;145;p16"/>
          <p:cNvGrpSpPr/>
          <p:nvPr/>
        </p:nvGrpSpPr>
        <p:grpSpPr>
          <a:xfrm>
            <a:off x="-8280" y="-7560"/>
            <a:ext cx="9152280" cy="5142960"/>
            <a:chOff x="-8280" y="-7560"/>
            <a:chExt cx="9152280" cy="5142960"/>
          </a:xfrm>
        </p:grpSpPr>
        <p:grpSp>
          <p:nvGrpSpPr>
            <p:cNvPr id="146" name="Google Shape;146;p16"/>
            <p:cNvGrpSpPr/>
            <p:nvPr/>
          </p:nvGrpSpPr>
          <p:grpSpPr>
            <a:xfrm>
              <a:off x="-8280" y="-7560"/>
              <a:ext cx="1740600" cy="4209480"/>
              <a:chOff x="-8280" y="-7560"/>
              <a:chExt cx="1740600" cy="4209480"/>
            </a:xfrm>
          </p:grpSpPr>
          <p:pic>
            <p:nvPicPr>
              <p:cNvPr id="147" name="Google Shape;147;p16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-8280" y="-7560"/>
                <a:ext cx="1372680" cy="42094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8" name="Google Shape;148;p16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359640" y="-7560"/>
                <a:ext cx="1372680" cy="42094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49" name="Google Shape;149;p16"/>
            <p:cNvGrpSpPr/>
            <p:nvPr/>
          </p:nvGrpSpPr>
          <p:grpSpPr>
            <a:xfrm>
              <a:off x="7403400" y="-7560"/>
              <a:ext cx="1740600" cy="5142960"/>
              <a:chOff x="7403400" y="-7560"/>
              <a:chExt cx="1740600" cy="5142960"/>
            </a:xfrm>
          </p:grpSpPr>
          <p:pic>
            <p:nvPicPr>
              <p:cNvPr id="150" name="Google Shape;150;p16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7771320" y="-7560"/>
                <a:ext cx="137268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1" name="Google Shape;151;p16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7403400" y="-7560"/>
                <a:ext cx="137268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52" name="Google Shape;152;p16"/>
          <p:cNvGrpSpPr/>
          <p:nvPr/>
        </p:nvGrpSpPr>
        <p:grpSpPr>
          <a:xfrm>
            <a:off x="-313200" y="-1858680"/>
            <a:ext cx="9241560" cy="6695280"/>
            <a:chOff x="-313200" y="-1858680"/>
            <a:chExt cx="9241560" cy="6695280"/>
          </a:xfrm>
        </p:grpSpPr>
        <p:pic>
          <p:nvPicPr>
            <p:cNvPr id="153" name="Google Shape;153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01440" y="-1858680"/>
              <a:ext cx="826920" cy="48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313200" y="4202640"/>
              <a:ext cx="2374200" cy="6339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5" name="Google Shape;155;p16"/>
          <p:cNvGrpSpPr/>
          <p:nvPr/>
        </p:nvGrpSpPr>
        <p:grpSpPr>
          <a:xfrm>
            <a:off x="534960" y="-1050480"/>
            <a:ext cx="8202240" cy="7244640"/>
            <a:chOff x="534960" y="-1050480"/>
            <a:chExt cx="8202240" cy="7244640"/>
          </a:xfrm>
        </p:grpSpPr>
        <p:grpSp>
          <p:nvGrpSpPr>
            <p:cNvPr id="156" name="Google Shape;156;p16"/>
            <p:cNvGrpSpPr/>
            <p:nvPr/>
          </p:nvGrpSpPr>
          <p:grpSpPr>
            <a:xfrm>
              <a:off x="534960" y="-1050480"/>
              <a:ext cx="1590120" cy="1590120"/>
              <a:chOff x="534960" y="-1050480"/>
              <a:chExt cx="1590120" cy="1590120"/>
            </a:xfrm>
          </p:grpSpPr>
          <p:sp>
            <p:nvSpPr>
              <p:cNvPr id="157" name="Google Shape;157;p16"/>
              <p:cNvSpPr/>
              <p:nvPr/>
            </p:nvSpPr>
            <p:spPr>
              <a:xfrm rot="10800000">
                <a:off x="534960" y="-1050480"/>
                <a:ext cx="1590120" cy="15901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rgbClr val="73B7DC">
                  <a:alpha val="5607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  <p:sp>
            <p:nvSpPr>
              <p:cNvPr id="158" name="Google Shape;158;p16"/>
              <p:cNvSpPr/>
              <p:nvPr/>
            </p:nvSpPr>
            <p:spPr>
              <a:xfrm rot="10800000">
                <a:off x="696240" y="-889200"/>
                <a:ext cx="1267920" cy="12679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FFFFF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</p:grpSp>
        <p:grpSp>
          <p:nvGrpSpPr>
            <p:cNvPr id="159" name="Google Shape;159;p16"/>
            <p:cNvGrpSpPr/>
            <p:nvPr/>
          </p:nvGrpSpPr>
          <p:grpSpPr>
            <a:xfrm>
              <a:off x="7147080" y="4604040"/>
              <a:ext cx="1590120" cy="1590120"/>
              <a:chOff x="7147080" y="4604040"/>
              <a:chExt cx="1590120" cy="1590120"/>
            </a:xfrm>
          </p:grpSpPr>
          <p:sp>
            <p:nvSpPr>
              <p:cNvPr id="160" name="Google Shape;160;p16"/>
              <p:cNvSpPr/>
              <p:nvPr/>
            </p:nvSpPr>
            <p:spPr>
              <a:xfrm>
                <a:off x="7147080" y="4604040"/>
                <a:ext cx="1590120" cy="15901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rgbClr val="73B7DC">
                  <a:alpha val="5607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  <p:sp>
            <p:nvSpPr>
              <p:cNvPr id="161" name="Google Shape;161;p16"/>
              <p:cNvSpPr/>
              <p:nvPr/>
            </p:nvSpPr>
            <p:spPr>
              <a:xfrm>
                <a:off x="7308000" y="4764960"/>
                <a:ext cx="1267920" cy="12679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FFFFF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</p:grpSp>
      </p:grpSp>
      <p:sp>
        <p:nvSpPr>
          <p:cNvPr id="162" name="Google Shape;162;p16"/>
          <p:cNvSpPr/>
          <p:nvPr/>
        </p:nvSpPr>
        <p:spPr>
          <a:xfrm>
            <a:off x="2347920" y="3418560"/>
            <a:ext cx="4447800" cy="55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 b="1" u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CREDITS:</a:t>
            </a:r>
            <a:r>
              <a:rPr lang="pt-PT" sz="1000" b="0" u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This presentation template was created by </a:t>
            </a:r>
            <a:r>
              <a:rPr lang="pt-PT" sz="1000" b="1" u="sng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pt-PT" sz="1000" b="0" u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, and includes icons by </a:t>
            </a:r>
            <a:r>
              <a:rPr lang="pt-PT" sz="1000" b="1" u="sng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pt-PT" sz="1000" b="0" u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, and infographics &amp; images by </a:t>
            </a:r>
            <a:r>
              <a:rPr lang="pt-PT" sz="1000" b="1" u="sng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0" u="none" strike="noStrike">
              <a:solidFill>
                <a:srgbClr val="FFFFFF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_9_1">
  <p:cSld name="CUSTOM_9_1"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17"/>
          <p:cNvGrpSpPr/>
          <p:nvPr/>
        </p:nvGrpSpPr>
        <p:grpSpPr>
          <a:xfrm>
            <a:off x="-8280" y="-7560"/>
            <a:ext cx="9152280" cy="5142960"/>
            <a:chOff x="-8280" y="-7560"/>
            <a:chExt cx="9152280" cy="5142960"/>
          </a:xfrm>
        </p:grpSpPr>
        <p:grpSp>
          <p:nvGrpSpPr>
            <p:cNvPr id="165" name="Google Shape;165;p17"/>
            <p:cNvGrpSpPr/>
            <p:nvPr/>
          </p:nvGrpSpPr>
          <p:grpSpPr>
            <a:xfrm>
              <a:off x="-8280" y="-7560"/>
              <a:ext cx="1740600" cy="4209480"/>
              <a:chOff x="-8280" y="-7560"/>
              <a:chExt cx="1740600" cy="4209480"/>
            </a:xfrm>
          </p:grpSpPr>
          <p:pic>
            <p:nvPicPr>
              <p:cNvPr id="166" name="Google Shape;166;p17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-8280" y="-7560"/>
                <a:ext cx="1372680" cy="42094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7" name="Google Shape;167;p17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359640" y="-7560"/>
                <a:ext cx="1372680" cy="42094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8" name="Google Shape;168;p17"/>
            <p:cNvGrpSpPr/>
            <p:nvPr/>
          </p:nvGrpSpPr>
          <p:grpSpPr>
            <a:xfrm>
              <a:off x="7403400" y="-7560"/>
              <a:ext cx="1740600" cy="5142960"/>
              <a:chOff x="7403400" y="-7560"/>
              <a:chExt cx="1740600" cy="5142960"/>
            </a:xfrm>
          </p:grpSpPr>
          <p:pic>
            <p:nvPicPr>
              <p:cNvPr id="169" name="Google Shape;169;p17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7771320" y="-7560"/>
                <a:ext cx="137268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0" name="Google Shape;170;p17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flipH="1">
                <a:off x="7403400" y="-7560"/>
                <a:ext cx="1372680" cy="51429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71" name="Google Shape;171;p17"/>
          <p:cNvGrpSpPr/>
          <p:nvPr/>
        </p:nvGrpSpPr>
        <p:grpSpPr>
          <a:xfrm>
            <a:off x="-313200" y="-1858680"/>
            <a:ext cx="9241560" cy="6695280"/>
            <a:chOff x="-313200" y="-1858680"/>
            <a:chExt cx="9241560" cy="6695280"/>
          </a:xfrm>
        </p:grpSpPr>
        <p:pic>
          <p:nvPicPr>
            <p:cNvPr id="172" name="Google Shape;172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01440" y="-1858680"/>
              <a:ext cx="826920" cy="48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313200" y="4202640"/>
              <a:ext cx="2374200" cy="6339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4" name="Google Shape;174;p17"/>
          <p:cNvGrpSpPr/>
          <p:nvPr/>
        </p:nvGrpSpPr>
        <p:grpSpPr>
          <a:xfrm>
            <a:off x="534960" y="-1050480"/>
            <a:ext cx="8202240" cy="7244640"/>
            <a:chOff x="534960" y="-1050480"/>
            <a:chExt cx="8202240" cy="7244640"/>
          </a:xfrm>
        </p:grpSpPr>
        <p:grpSp>
          <p:nvGrpSpPr>
            <p:cNvPr id="175" name="Google Shape;175;p17"/>
            <p:cNvGrpSpPr/>
            <p:nvPr/>
          </p:nvGrpSpPr>
          <p:grpSpPr>
            <a:xfrm>
              <a:off x="534960" y="-1050480"/>
              <a:ext cx="1590120" cy="1590120"/>
              <a:chOff x="534960" y="-1050480"/>
              <a:chExt cx="1590120" cy="1590120"/>
            </a:xfrm>
          </p:grpSpPr>
          <p:sp>
            <p:nvSpPr>
              <p:cNvPr id="176" name="Google Shape;176;p17"/>
              <p:cNvSpPr/>
              <p:nvPr/>
            </p:nvSpPr>
            <p:spPr>
              <a:xfrm rot="10800000">
                <a:off x="534960" y="-1050480"/>
                <a:ext cx="1590120" cy="15901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rgbClr val="73B7DC">
                  <a:alpha val="5607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  <p:sp>
            <p:nvSpPr>
              <p:cNvPr id="177" name="Google Shape;177;p17"/>
              <p:cNvSpPr/>
              <p:nvPr/>
            </p:nvSpPr>
            <p:spPr>
              <a:xfrm rot="10800000">
                <a:off x="696240" y="-889200"/>
                <a:ext cx="1267920" cy="12679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FFFFF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</p:grpSp>
        <p:grpSp>
          <p:nvGrpSpPr>
            <p:cNvPr id="178" name="Google Shape;178;p17"/>
            <p:cNvGrpSpPr/>
            <p:nvPr/>
          </p:nvGrpSpPr>
          <p:grpSpPr>
            <a:xfrm>
              <a:off x="7147080" y="4604040"/>
              <a:ext cx="1590120" cy="1590120"/>
              <a:chOff x="7147080" y="4604040"/>
              <a:chExt cx="1590120" cy="1590120"/>
            </a:xfrm>
          </p:grpSpPr>
          <p:sp>
            <p:nvSpPr>
              <p:cNvPr id="179" name="Google Shape;179;p17"/>
              <p:cNvSpPr/>
              <p:nvPr/>
            </p:nvSpPr>
            <p:spPr>
              <a:xfrm>
                <a:off x="7147080" y="4604040"/>
                <a:ext cx="1590120" cy="15901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rgbClr val="73B7DC">
                  <a:alpha val="5607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  <p:sp>
            <p:nvSpPr>
              <p:cNvPr id="180" name="Google Shape;180;p17"/>
              <p:cNvSpPr/>
              <p:nvPr/>
            </p:nvSpPr>
            <p:spPr>
              <a:xfrm>
                <a:off x="7308000" y="4764960"/>
                <a:ext cx="1267920" cy="1267920"/>
              </a:xfrm>
              <a:prstGeom prst="blockArc">
                <a:avLst>
                  <a:gd name="adj1" fmla="val 10800000"/>
                  <a:gd name="adj2" fmla="val 21555752"/>
                  <a:gd name="adj3" fmla="val 10523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u="none" strike="noStrike">
                  <a:solidFill>
                    <a:srgbClr val="FFFFF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56D"/>
        </a:solidFill>
        <a:effectLst/>
      </p:bgPr>
    </p:bg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"/>
          <p:cNvSpPr txBox="1">
            <a:spLocks noGrp="1"/>
          </p:cNvSpPr>
          <p:nvPr>
            <p:ph type="title"/>
          </p:nvPr>
        </p:nvSpPr>
        <p:spPr>
          <a:xfrm>
            <a:off x="1" y="3400425"/>
            <a:ext cx="4676774" cy="7760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Inter"/>
              <a:buNone/>
            </a:pPr>
            <a:r>
              <a:rPr lang="pt-PT" sz="4900" b="1" u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2º Summit 2026</a:t>
            </a:r>
            <a:endParaRPr sz="4900" b="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"/>
          <p:cNvSpPr txBox="1">
            <a:spLocks noGrp="1"/>
          </p:cNvSpPr>
          <p:nvPr>
            <p:ph type="subTitle" idx="1"/>
          </p:nvPr>
        </p:nvSpPr>
        <p:spPr>
          <a:xfrm>
            <a:off x="1" y="4563776"/>
            <a:ext cx="9143999" cy="4759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pt-PT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2.º Summit de Integração de Cuidados de Saúde nos Países de Língua Portuguesa – Brasil / 2026</a:t>
            </a:r>
            <a:endParaRPr sz="1400" b="1" i="0" u="none" strike="noStrike" cap="none"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pic>
        <p:nvPicPr>
          <p:cNvPr id="518" name="Google Shape;518;p1" descr="Uma imagem com texto, Gráficos, Tipo de letra, logó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19006" t="30384" r="19235" b="28496"/>
          <a:stretch/>
        </p:blipFill>
        <p:spPr>
          <a:xfrm>
            <a:off x="5487240" y="1751609"/>
            <a:ext cx="2345671" cy="912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1" descr="Uma imagem com texto, captura de ecrã, design gráfico, Gráficos&#10;&#10;Os conteúdos gerados por IA podem estar incorretos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5404624" cy="4204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"/>
          <p:cNvSpPr txBox="1"/>
          <p:nvPr/>
        </p:nvSpPr>
        <p:spPr>
          <a:xfrm>
            <a:off x="897211" y="388395"/>
            <a:ext cx="53695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2. Comissão Organizadora </a:t>
            </a:r>
            <a:endParaRPr sz="1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3"/>
          <p:cNvSpPr txBox="1"/>
          <p:nvPr/>
        </p:nvSpPr>
        <p:spPr>
          <a:xfrm>
            <a:off x="897211" y="820557"/>
            <a:ext cx="77724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Função Principal: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Coordena o planeamento estratégico do evento e as decisões macro (parcerias, patrocínios, agenda geral).</a:t>
            </a:r>
            <a:endParaRPr/>
          </a:p>
        </p:txBody>
      </p:sp>
      <p:sp>
        <p:nvSpPr>
          <p:cNvPr id="534" name="Google Shape;534;p3"/>
          <p:cNvSpPr txBox="1"/>
          <p:nvPr/>
        </p:nvSpPr>
        <p:spPr>
          <a:xfrm>
            <a:off x="844959" y="1485487"/>
            <a:ext cx="7236136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Entidades</a:t>
            </a:r>
            <a:r>
              <a:rPr lang="pt-P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assinaram Carta Consenso e Compromisso para a Promoção de Integração de Cuidados nos Paises de Lingua Portuguesa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pt-P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Adelaide Belo – PAFIC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pt-PT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Sónia Dias - ENSP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pt-PT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Eduardo Melo - Fundação Oswaldo Cruz (Fiocruz) 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pt-P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Marilia Louvison – Universidade S.Paulo</a:t>
            </a:r>
            <a:endParaRPr sz="12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pt-P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Helga dos Reis Freitas – Diretora Nacional Saude Publica Angola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pt-P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Maria Lina Antunes -Diretora Geral Hospital Lobango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pt-PT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Maria da Luz Lima – Instituto Nacional de </a:t>
            </a:r>
            <a:r>
              <a:rPr lang="pt-P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Saúde Pública de </a:t>
            </a:r>
            <a:r>
              <a:rPr lang="pt-PT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Cabo Verde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pt-PT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Maria Dantas - Conselho Federal Medicina do Brasil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pt-P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Luciana  Calaça – Fundação Leão XIII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pt-PT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Claudia Mello – Secretaria de Estado da Saude do R</a:t>
            </a:r>
            <a:r>
              <a:rPr lang="pt-P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io Janeiro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pt-PT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Luis Moraes – Instituto Supera Educação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pt-P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Carlos Molina – Conselho Longevidade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pt-P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Christine Abdalla – Associação Cuidadosa</a:t>
            </a:r>
            <a:endParaRPr/>
          </a:p>
          <a:p>
            <a:pPr marL="22860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9" name="Google Shape;539;p4"/>
          <p:cNvGraphicFramePr/>
          <p:nvPr/>
        </p:nvGraphicFramePr>
        <p:xfrm>
          <a:off x="60791" y="2633779"/>
          <a:ext cx="8074075" cy="636050"/>
        </p:xfrm>
        <a:graphic>
          <a:graphicData uri="http://schemas.openxmlformats.org/drawingml/2006/table">
            <a:tbl>
              <a:tblPr>
                <a:noFill/>
                <a:tableStyleId>{0EB1916A-242C-405A-A846-EDC48603BEB4}</a:tableStyleId>
              </a:tblPr>
              <a:tblGrid>
                <a:gridCol w="112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7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solidFill>
                          <a:srgbClr val="FFFF00"/>
                        </a:solidFill>
                      </a:endParaRPr>
                    </a:p>
                  </a:txBody>
                  <a:tcPr marL="7725" marR="7725" marT="3875" marB="38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800"/>
                        <a:t> </a:t>
                      </a:r>
                      <a:endParaRPr/>
                    </a:p>
                  </a:txBody>
                  <a:tcPr marL="7725" marR="7725" marT="3875" marB="38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7725" marR="7725" marT="3875" marB="38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7725" marR="7725" marT="3875" marB="38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40" name="Google Shape;540;p4"/>
          <p:cNvSpPr txBox="1"/>
          <p:nvPr/>
        </p:nvSpPr>
        <p:spPr>
          <a:xfrm>
            <a:off x="718025" y="478789"/>
            <a:ext cx="81636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2.1. Comissão Executiva</a:t>
            </a:r>
            <a:endParaRPr/>
          </a:p>
        </p:txBody>
      </p:sp>
      <p:sp>
        <p:nvSpPr>
          <p:cNvPr id="541" name="Google Shape;541;p4"/>
          <p:cNvSpPr txBox="1"/>
          <p:nvPr/>
        </p:nvSpPr>
        <p:spPr>
          <a:xfrm>
            <a:off x="718025" y="864802"/>
            <a:ext cx="776251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Função Principal: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Responsável pela execução logística, operacional e financeira  do evento.</a:t>
            </a:r>
            <a:endParaRPr/>
          </a:p>
        </p:txBody>
      </p:sp>
      <p:sp>
        <p:nvSpPr>
          <p:cNvPr id="542" name="Google Shape;542;p4"/>
          <p:cNvSpPr txBox="1"/>
          <p:nvPr/>
        </p:nvSpPr>
        <p:spPr>
          <a:xfrm>
            <a:off x="718025" y="1505737"/>
            <a:ext cx="76898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Composição Sugerida: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Equipa local  + PAFIC</a:t>
            </a:r>
            <a:endParaRPr/>
          </a:p>
        </p:txBody>
      </p:sp>
      <p:sp>
        <p:nvSpPr>
          <p:cNvPr id="543" name="Google Shape;543;p4"/>
          <p:cNvSpPr txBox="1"/>
          <p:nvPr/>
        </p:nvSpPr>
        <p:spPr>
          <a:xfrm>
            <a:off x="718025" y="2007424"/>
            <a:ext cx="727890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pt-PT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Christine Abdalla - Associação Cuidadosa </a:t>
            </a:r>
            <a:endParaRPr dirty="0"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pt-PT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Karla Giacomin – Associação cuidadosa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pt-PT" sz="1200" dirty="0">
                <a:solidFill>
                  <a:schemeClr val="dk1"/>
                </a:solidFill>
              </a:rPr>
              <a:t>Natália Horta - Associação Cuidadosa</a:t>
            </a:r>
            <a:endParaRPr sz="1200" dirty="0">
              <a:solidFill>
                <a:schemeClr val="dk1"/>
              </a:solidFill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pt-PT" sz="1200" dirty="0">
                <a:solidFill>
                  <a:schemeClr val="dk1"/>
                </a:solidFill>
              </a:rPr>
              <a:t>Caroline Alves </a:t>
            </a:r>
            <a:r>
              <a:rPr lang="pt-PT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Presidente da  </a:t>
            </a:r>
            <a:r>
              <a:rPr lang="pt-PT" sz="1200" dirty="0">
                <a:solidFill>
                  <a:schemeClr val="dk1"/>
                </a:solidFill>
              </a:rPr>
              <a:t>FAPERJ</a:t>
            </a:r>
            <a:endParaRPr dirty="0"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pt-PT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Claudia Mello - Secretaria de Estado da Saúde do RJ </a:t>
            </a:r>
            <a:endParaRPr dirty="0"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pt-PT" sz="1200" dirty="0" err="1">
                <a:solidFill>
                  <a:schemeClr val="dk1"/>
                </a:solidFill>
              </a:rPr>
              <a:t>Heloisa</a:t>
            </a:r>
            <a:r>
              <a:rPr lang="pt-PT" sz="1200" dirty="0">
                <a:solidFill>
                  <a:schemeClr val="dk1"/>
                </a:solidFill>
              </a:rPr>
              <a:t> Aguiar</a:t>
            </a:r>
            <a:r>
              <a:rPr lang="pt-PT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Secretaria de Estado da Mulher do RJ </a:t>
            </a:r>
            <a:endParaRPr dirty="0"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pt-PT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Luciana Calaça - Fundação Leão XIII  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pt-PT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Adelaide Belo  - PAFIC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pt-PT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Joana Seringa – PAFIC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pt-PT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Juliana Sá – PAFIC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pt-PT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Teresa Pego – PAFIC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pt-PT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Alexandra Santos – PAFIC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pt-PT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Cyanne Pereira - PAFIC</a:t>
            </a:r>
            <a:endParaRPr dirty="0"/>
          </a:p>
          <a:p>
            <a:pPr marL="3429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"/>
          <p:cNvSpPr txBox="1"/>
          <p:nvPr/>
        </p:nvSpPr>
        <p:spPr>
          <a:xfrm>
            <a:off x="628650" y="471915"/>
            <a:ext cx="53695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3. Comissão Científica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5"/>
          <p:cNvSpPr txBox="1"/>
          <p:nvPr/>
        </p:nvSpPr>
        <p:spPr>
          <a:xfrm>
            <a:off x="718457" y="934309"/>
            <a:ext cx="79717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Função Principal: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Define e valida o conteúdo técnico-científico: eixos temáticos, curadoria de palestrantes, avaliação de comunicações e publicações</a:t>
            </a:r>
            <a:endParaRPr/>
          </a:p>
        </p:txBody>
      </p:sp>
      <p:sp>
        <p:nvSpPr>
          <p:cNvPr id="550" name="Google Shape;550;p5"/>
          <p:cNvSpPr txBox="1"/>
          <p:nvPr/>
        </p:nvSpPr>
        <p:spPr>
          <a:xfrm>
            <a:off x="692675" y="1510523"/>
            <a:ext cx="775864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Composição Sugerida: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Especialistas de reconhecido mérito na área da Integração de Cuidados dos países de língua portuguese  e instituições internacionais</a:t>
            </a:r>
            <a:endParaRPr/>
          </a:p>
        </p:txBody>
      </p:sp>
      <p:sp>
        <p:nvSpPr>
          <p:cNvPr id="551" name="Google Shape;551;p5"/>
          <p:cNvSpPr txBox="1"/>
          <p:nvPr/>
        </p:nvSpPr>
        <p:spPr>
          <a:xfrm>
            <a:off x="628650" y="2003695"/>
            <a:ext cx="7332388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pt-P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Adelaide Belo -PAFIC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pt-P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Rui Santana - ENSP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pt-P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Ricardo Mestre - ENSP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pt-P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Miguel Lopes - ULSAAle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pt-P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Joana Seringa – ENSP/PAFIC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pt-P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Juliana Sá – U. Aveiro/PAFIC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pt-P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Teresa Pego – DE SNS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pt-P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Hugo Mendonça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pt-P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Karla Giacomin – Associação Cuidados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pt-P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Henrique Martins – ISCTE - PT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pt-P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Niamh Lennox-Chhugani - IFIC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pt-P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Maria del Rocio Saenz Madrigal – IFIC LatAM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pt-P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Marilia Louvison – Universidade S. Paulo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pt-P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Eduardo Melo - Fiocruz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ealthcare Entrepreneurship by Slidesgo">
  <a:themeElements>
    <a:clrScheme name="Simple Light">
      <a:dk1>
        <a:srgbClr val="FFFFFF"/>
      </a:dk1>
      <a:lt1>
        <a:srgbClr val="18356D"/>
      </a:lt1>
      <a:dk2>
        <a:srgbClr val="73B7DC"/>
      </a:dk2>
      <a:lt2>
        <a:srgbClr val="2D40AC"/>
      </a:lt2>
      <a:accent1>
        <a:srgbClr val="B1D7EC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althcare Entrepreneurship by Slidesgo">
  <a:themeElements>
    <a:clrScheme name="Simple Light">
      <a:dk1>
        <a:srgbClr val="FFFFFF"/>
      </a:dk1>
      <a:lt1>
        <a:srgbClr val="18356D"/>
      </a:lt1>
      <a:dk2>
        <a:srgbClr val="73B7DC"/>
      </a:dk2>
      <a:lt2>
        <a:srgbClr val="2D40AC"/>
      </a:lt2>
      <a:accent1>
        <a:srgbClr val="B1D7EC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ealthcare Entrepreneurship by Slidesgo">
  <a:themeElements>
    <a:clrScheme name="Simple Light">
      <a:dk1>
        <a:srgbClr val="FFFFFF"/>
      </a:dk1>
      <a:lt1>
        <a:srgbClr val="18356D"/>
      </a:lt1>
      <a:dk2>
        <a:srgbClr val="73B7DC"/>
      </a:dk2>
      <a:lt2>
        <a:srgbClr val="2D40AC"/>
      </a:lt2>
      <a:accent1>
        <a:srgbClr val="B1D7EC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Microsoft Office PowerPoint</Application>
  <PresentationFormat>Apresentação no Ecrã (16:9)</PresentationFormat>
  <Paragraphs>61</Paragraphs>
  <Slides>4</Slides>
  <Notes>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4</vt:i4>
      </vt:variant>
      <vt:variant>
        <vt:lpstr>Títulos dos diapositivos</vt:lpstr>
      </vt:variant>
      <vt:variant>
        <vt:i4>4</vt:i4>
      </vt:variant>
    </vt:vector>
  </HeadingPairs>
  <TitlesOfParts>
    <vt:vector size="11" baseType="lpstr">
      <vt:lpstr>Arial</vt:lpstr>
      <vt:lpstr>Noto Sans Symbols</vt:lpstr>
      <vt:lpstr>Inter</vt:lpstr>
      <vt:lpstr>Healthcare Entrepreneurship by Slidesgo</vt:lpstr>
      <vt:lpstr>Healthcare Entrepreneurship by Slidesgo</vt:lpstr>
      <vt:lpstr>Healthcare Entrepreneurship by Slidesgo</vt:lpstr>
      <vt:lpstr>Slidesgo Final Pages</vt:lpstr>
      <vt:lpstr>2º Summit 2026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Adelaide Belo</dc:creator>
  <cp:lastModifiedBy>Adelaide Belo</cp:lastModifiedBy>
  <cp:revision>1</cp:revision>
  <dcterms:modified xsi:type="dcterms:W3CDTF">2026-03-31T13:21:39Z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es">
    <vt:r8>12</vt:r8>
  </property>
</Properties>
</file>